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709" r:id="rId4"/>
  </p:sldMasterIdLst>
  <p:notesMasterIdLst>
    <p:notesMasterId r:id="rId41"/>
  </p:notesMasterIdLst>
  <p:handoutMasterIdLst>
    <p:handoutMasterId r:id="rId42"/>
  </p:handoutMasterIdLst>
  <p:sldIdLst>
    <p:sldId id="256" r:id="rId5"/>
    <p:sldId id="259" r:id="rId6"/>
    <p:sldId id="1018" r:id="rId7"/>
    <p:sldId id="1019" r:id="rId8"/>
    <p:sldId id="293" r:id="rId9"/>
    <p:sldId id="292" r:id="rId10"/>
    <p:sldId id="272" r:id="rId11"/>
    <p:sldId id="290" r:id="rId12"/>
    <p:sldId id="286" r:id="rId13"/>
    <p:sldId id="274" r:id="rId14"/>
    <p:sldId id="301" r:id="rId15"/>
    <p:sldId id="310" r:id="rId16"/>
    <p:sldId id="302" r:id="rId17"/>
    <p:sldId id="303" r:id="rId18"/>
    <p:sldId id="306" r:id="rId19"/>
    <p:sldId id="307" r:id="rId20"/>
    <p:sldId id="1023" r:id="rId21"/>
    <p:sldId id="1021" r:id="rId22"/>
    <p:sldId id="275" r:id="rId23"/>
    <p:sldId id="276" r:id="rId24"/>
    <p:sldId id="273" r:id="rId25"/>
    <p:sldId id="277" r:id="rId26"/>
    <p:sldId id="278" r:id="rId27"/>
    <p:sldId id="1025" r:id="rId28"/>
    <p:sldId id="280" r:id="rId29"/>
    <p:sldId id="1026" r:id="rId30"/>
    <p:sldId id="279" r:id="rId31"/>
    <p:sldId id="271" r:id="rId32"/>
    <p:sldId id="281" r:id="rId33"/>
    <p:sldId id="282" r:id="rId34"/>
    <p:sldId id="283" r:id="rId35"/>
    <p:sldId id="288" r:id="rId36"/>
    <p:sldId id="285" r:id="rId37"/>
    <p:sldId id="1027" r:id="rId38"/>
    <p:sldId id="289" r:id="rId39"/>
    <p:sldId id="261" r:id="rId40"/>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A3C3C"/>
    <a:srgbClr val="192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373A6-316F-C64E-8A5B-487B706CA574}" v="121" dt="2025-02-05T10:27:47.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72558"/>
  </p:normalViewPr>
  <p:slideViewPr>
    <p:cSldViewPr snapToGrid="0">
      <p:cViewPr>
        <p:scale>
          <a:sx n="179" d="100"/>
          <a:sy n="179" d="100"/>
        </p:scale>
        <p:origin x="584" y="144"/>
      </p:cViewPr>
      <p:guideLst>
        <p:guide orient="horz" pos="1434"/>
        <p:guide orient="horz" pos="1469"/>
        <p:guide orient="horz" pos="3929"/>
        <p:guide pos="5284"/>
        <p:guide pos="567"/>
        <p:guide orient="horz" pos="1076"/>
        <p:guide orient="horz" pos="1102"/>
        <p:guide orient="horz" pos="294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Philipps" userId="9d886a0a-6793-42c5-8507-3f5e997c1b30" providerId="ADAL" clId="{2DC373A6-316F-C64E-8A5B-487B706CA574}"/>
    <pc:docChg chg="undo custSel addSld delSld modSld sldOrd">
      <pc:chgData name="Morten Philipps" userId="9d886a0a-6793-42c5-8507-3f5e997c1b30" providerId="ADAL" clId="{2DC373A6-316F-C64E-8A5B-487B706CA574}" dt="2025-02-05T22:01:29.057" v="685" actId="1076"/>
      <pc:docMkLst>
        <pc:docMk/>
      </pc:docMkLst>
      <pc:sldChg chg="modNotesTx">
        <pc:chgData name="Morten Philipps" userId="9d886a0a-6793-42c5-8507-3f5e997c1b30" providerId="ADAL" clId="{2DC373A6-316F-C64E-8A5B-487B706CA574}" dt="2025-02-05T11:31:29.349" v="684" actId="20577"/>
        <pc:sldMkLst>
          <pc:docMk/>
          <pc:sldMk cId="0" sldId="256"/>
        </pc:sldMkLst>
      </pc:sldChg>
      <pc:sldChg chg="ord">
        <pc:chgData name="Morten Philipps" userId="9d886a0a-6793-42c5-8507-3f5e997c1b30" providerId="ADAL" clId="{2DC373A6-316F-C64E-8A5B-487B706CA574}" dt="2025-02-04T21:18:40.113" v="17" actId="20578"/>
        <pc:sldMkLst>
          <pc:docMk/>
          <pc:sldMk cId="4004308843" sldId="259"/>
        </pc:sldMkLst>
      </pc:sldChg>
      <pc:sldChg chg="modSp mod">
        <pc:chgData name="Morten Philipps" userId="9d886a0a-6793-42c5-8507-3f5e997c1b30" providerId="ADAL" clId="{2DC373A6-316F-C64E-8A5B-487B706CA574}" dt="2025-02-04T21:54:00.082" v="471" actId="404"/>
        <pc:sldMkLst>
          <pc:docMk/>
          <pc:sldMk cId="3626760804" sldId="273"/>
        </pc:sldMkLst>
        <pc:spChg chg="mod">
          <ac:chgData name="Morten Philipps" userId="9d886a0a-6793-42c5-8507-3f5e997c1b30" providerId="ADAL" clId="{2DC373A6-316F-C64E-8A5B-487B706CA574}" dt="2025-02-04T21:54:00.082" v="471" actId="404"/>
          <ac:spMkLst>
            <pc:docMk/>
            <pc:sldMk cId="3626760804" sldId="273"/>
            <ac:spMk id="2" creationId="{B8D1D89C-8F96-EA0E-5D69-5DD2E15DCEA3}"/>
          </ac:spMkLst>
        </pc:spChg>
      </pc:sldChg>
      <pc:sldChg chg="modSp mod">
        <pc:chgData name="Morten Philipps" userId="9d886a0a-6793-42c5-8507-3f5e997c1b30" providerId="ADAL" clId="{2DC373A6-316F-C64E-8A5B-487B706CA574}" dt="2025-02-04T21:24:44.952" v="63" actId="1076"/>
        <pc:sldMkLst>
          <pc:docMk/>
          <pc:sldMk cId="2467566778" sldId="274"/>
        </pc:sldMkLst>
        <pc:spChg chg="mod">
          <ac:chgData name="Morten Philipps" userId="9d886a0a-6793-42c5-8507-3f5e997c1b30" providerId="ADAL" clId="{2DC373A6-316F-C64E-8A5B-487B706CA574}" dt="2025-02-04T21:24:44.952" v="63" actId="1076"/>
          <ac:spMkLst>
            <pc:docMk/>
            <pc:sldMk cId="2467566778" sldId="274"/>
            <ac:spMk id="3" creationId="{26D37AA4-F39E-0B47-F2A7-288EE64FA5F2}"/>
          </ac:spMkLst>
        </pc:spChg>
      </pc:sldChg>
      <pc:sldChg chg="addSp delSp modSp mod">
        <pc:chgData name="Morten Philipps" userId="9d886a0a-6793-42c5-8507-3f5e997c1b30" providerId="ADAL" clId="{2DC373A6-316F-C64E-8A5B-487B706CA574}" dt="2025-02-05T07:20:06.271" v="602"/>
        <pc:sldMkLst>
          <pc:docMk/>
          <pc:sldMk cId="224796270" sldId="278"/>
        </pc:sldMkLst>
        <pc:spChg chg="mod">
          <ac:chgData name="Morten Philipps" userId="9d886a0a-6793-42c5-8507-3f5e997c1b30" providerId="ADAL" clId="{2DC373A6-316F-C64E-8A5B-487B706CA574}" dt="2025-02-04T23:23:59.330" v="566" actId="207"/>
          <ac:spMkLst>
            <pc:docMk/>
            <pc:sldMk cId="224796270" sldId="278"/>
            <ac:spMk id="2" creationId="{BAD748FB-200E-7FEF-F532-B59A8110FAF7}"/>
          </ac:spMkLst>
        </pc:spChg>
        <pc:spChg chg="del">
          <ac:chgData name="Morten Philipps" userId="9d886a0a-6793-42c5-8507-3f5e997c1b30" providerId="ADAL" clId="{2DC373A6-316F-C64E-8A5B-487B706CA574}" dt="2025-02-05T07:20:03.379" v="600" actId="478"/>
          <ac:spMkLst>
            <pc:docMk/>
            <pc:sldMk cId="224796270" sldId="278"/>
            <ac:spMk id="3" creationId="{E90512DD-7976-D9A4-151E-DDE71167A5C4}"/>
          </ac:spMkLst>
        </pc:spChg>
        <pc:spChg chg="mod">
          <ac:chgData name="Morten Philipps" userId="9d886a0a-6793-42c5-8507-3f5e997c1b30" providerId="ADAL" clId="{2DC373A6-316F-C64E-8A5B-487B706CA574}" dt="2025-02-04T23:20:35.626" v="547" actId="113"/>
          <ac:spMkLst>
            <pc:docMk/>
            <pc:sldMk cId="224796270" sldId="278"/>
            <ac:spMk id="5" creationId="{A1893024-5109-0AC9-5704-42DF5B820330}"/>
          </ac:spMkLst>
        </pc:spChg>
        <pc:spChg chg="mod">
          <ac:chgData name="Morten Philipps" userId="9d886a0a-6793-42c5-8507-3f5e997c1b30" providerId="ADAL" clId="{2DC373A6-316F-C64E-8A5B-487B706CA574}" dt="2025-02-04T23:20:42.958" v="548" actId="20577"/>
          <ac:spMkLst>
            <pc:docMk/>
            <pc:sldMk cId="224796270" sldId="278"/>
            <ac:spMk id="6" creationId="{7F15C715-08ED-0723-EC71-95B48CAF8E7C}"/>
          </ac:spMkLst>
        </pc:spChg>
        <pc:spChg chg="add del mod">
          <ac:chgData name="Morten Philipps" userId="9d886a0a-6793-42c5-8507-3f5e997c1b30" providerId="ADAL" clId="{2DC373A6-316F-C64E-8A5B-487B706CA574}" dt="2025-02-05T07:20:05.579" v="601" actId="478"/>
          <ac:spMkLst>
            <pc:docMk/>
            <pc:sldMk cId="224796270" sldId="278"/>
            <ac:spMk id="7" creationId="{7D40A56D-BDCA-BE4C-41E3-DFDCC0D43EBD}"/>
          </ac:spMkLst>
        </pc:spChg>
        <pc:spChg chg="add mod">
          <ac:chgData name="Morten Philipps" userId="9d886a0a-6793-42c5-8507-3f5e997c1b30" providerId="ADAL" clId="{2DC373A6-316F-C64E-8A5B-487B706CA574}" dt="2025-02-05T07:20:06.271" v="602"/>
          <ac:spMkLst>
            <pc:docMk/>
            <pc:sldMk cId="224796270" sldId="278"/>
            <ac:spMk id="8" creationId="{82F58749-720F-AF8D-9DA3-F2ED74B0EA8F}"/>
          </ac:spMkLst>
        </pc:spChg>
      </pc:sldChg>
      <pc:sldChg chg="modSp mod">
        <pc:chgData name="Morten Philipps" userId="9d886a0a-6793-42c5-8507-3f5e997c1b30" providerId="ADAL" clId="{2DC373A6-316F-C64E-8A5B-487B706CA574}" dt="2025-02-05T22:01:29.057" v="685" actId="1076"/>
        <pc:sldMkLst>
          <pc:docMk/>
          <pc:sldMk cId="1024573606" sldId="279"/>
        </pc:sldMkLst>
        <pc:spChg chg="mod">
          <ac:chgData name="Morten Philipps" userId="9d886a0a-6793-42c5-8507-3f5e997c1b30" providerId="ADAL" clId="{2DC373A6-316F-C64E-8A5B-487B706CA574}" dt="2025-02-05T22:01:29.057" v="685" actId="1076"/>
          <ac:spMkLst>
            <pc:docMk/>
            <pc:sldMk cId="1024573606" sldId="279"/>
            <ac:spMk id="3" creationId="{FCD6AF2A-E1F1-A9BB-0167-66A4BC253584}"/>
          </ac:spMkLst>
        </pc:spChg>
      </pc:sldChg>
      <pc:sldChg chg="modSp mod">
        <pc:chgData name="Morten Philipps" userId="9d886a0a-6793-42c5-8507-3f5e997c1b30" providerId="ADAL" clId="{2DC373A6-316F-C64E-8A5B-487B706CA574}" dt="2025-02-04T23:25:30.783" v="585" actId="207"/>
        <pc:sldMkLst>
          <pc:docMk/>
          <pc:sldMk cId="3613180280" sldId="280"/>
        </pc:sldMkLst>
        <pc:spChg chg="mod">
          <ac:chgData name="Morten Philipps" userId="9d886a0a-6793-42c5-8507-3f5e997c1b30" providerId="ADAL" clId="{2DC373A6-316F-C64E-8A5B-487B706CA574}" dt="2025-02-04T23:24:13.937" v="575" actId="207"/>
          <ac:spMkLst>
            <pc:docMk/>
            <pc:sldMk cId="3613180280" sldId="280"/>
            <ac:spMk id="2" creationId="{4415F0B8-3035-9E32-32A6-3E68651B0308}"/>
          </ac:spMkLst>
        </pc:spChg>
        <pc:spChg chg="mod">
          <ac:chgData name="Morten Philipps" userId="9d886a0a-6793-42c5-8507-3f5e997c1b30" providerId="ADAL" clId="{2DC373A6-316F-C64E-8A5B-487B706CA574}" dt="2025-02-04T23:25:30.783" v="585" actId="207"/>
          <ac:spMkLst>
            <pc:docMk/>
            <pc:sldMk cId="3613180280" sldId="280"/>
            <ac:spMk id="3" creationId="{8581CE2A-7E69-49C7-0DBD-2797F7935A16}"/>
          </ac:spMkLst>
        </pc:spChg>
      </pc:sldChg>
      <pc:sldChg chg="ord">
        <pc:chgData name="Morten Philipps" userId="9d886a0a-6793-42c5-8507-3f5e997c1b30" providerId="ADAL" clId="{2DC373A6-316F-C64E-8A5B-487B706CA574}" dt="2025-02-04T23:05:33.382" v="492" actId="20578"/>
        <pc:sldMkLst>
          <pc:docMk/>
          <pc:sldMk cId="1415158485" sldId="292"/>
        </pc:sldMkLst>
      </pc:sldChg>
      <pc:sldChg chg="modSp mod">
        <pc:chgData name="Morten Philipps" userId="9d886a0a-6793-42c5-8507-3f5e997c1b30" providerId="ADAL" clId="{2DC373A6-316F-C64E-8A5B-487B706CA574}" dt="2025-02-04T23:13:54.312" v="530" actId="20577"/>
        <pc:sldMkLst>
          <pc:docMk/>
          <pc:sldMk cId="4132952559" sldId="293"/>
        </pc:sldMkLst>
        <pc:spChg chg="mod">
          <ac:chgData name="Morten Philipps" userId="9d886a0a-6793-42c5-8507-3f5e997c1b30" providerId="ADAL" clId="{2DC373A6-316F-C64E-8A5B-487B706CA574}" dt="2025-02-04T22:11:02.078" v="491" actId="20577"/>
          <ac:spMkLst>
            <pc:docMk/>
            <pc:sldMk cId="4132952559" sldId="293"/>
            <ac:spMk id="2" creationId="{B0F9CE92-94EA-6CEC-E068-9780D8074810}"/>
          </ac:spMkLst>
        </pc:spChg>
        <pc:spChg chg="mod">
          <ac:chgData name="Morten Philipps" userId="9d886a0a-6793-42c5-8507-3f5e997c1b30" providerId="ADAL" clId="{2DC373A6-316F-C64E-8A5B-487B706CA574}" dt="2025-02-04T23:13:54.312" v="530" actId="20577"/>
          <ac:spMkLst>
            <pc:docMk/>
            <pc:sldMk cId="4132952559" sldId="293"/>
            <ac:spMk id="3" creationId="{B16AA141-5426-0927-4636-05BE5A221127}"/>
          </ac:spMkLst>
        </pc:spChg>
      </pc:sldChg>
      <pc:sldChg chg="new del ord">
        <pc:chgData name="Morten Philipps" userId="9d886a0a-6793-42c5-8507-3f5e997c1b30" providerId="ADAL" clId="{2DC373A6-316F-C64E-8A5B-487B706CA574}" dt="2025-02-04T21:16:25.361" v="3" actId="2696"/>
        <pc:sldMkLst>
          <pc:docMk/>
          <pc:sldMk cId="2006122806" sldId="294"/>
        </pc:sldMkLst>
      </pc:sldChg>
      <pc:sldChg chg="modSp add mod">
        <pc:chgData name="Morten Philipps" userId="9d886a0a-6793-42c5-8507-3f5e997c1b30" providerId="ADAL" clId="{2DC373A6-316F-C64E-8A5B-487B706CA574}" dt="2025-02-04T21:30:07.669" v="319" actId="20577"/>
        <pc:sldMkLst>
          <pc:docMk/>
          <pc:sldMk cId="2972531274" sldId="301"/>
        </pc:sldMkLst>
        <pc:spChg chg="mod">
          <ac:chgData name="Morten Philipps" userId="9d886a0a-6793-42c5-8507-3f5e997c1b30" providerId="ADAL" clId="{2DC373A6-316F-C64E-8A5B-487B706CA574}" dt="2025-02-04T21:30:07.669" v="319" actId="20577"/>
          <ac:spMkLst>
            <pc:docMk/>
            <pc:sldMk cId="2972531274" sldId="301"/>
            <ac:spMk id="3" creationId="{22DBC275-A105-D583-2DE1-7607340EB4E4}"/>
          </ac:spMkLst>
        </pc:spChg>
      </pc:sldChg>
      <pc:sldChg chg="addSp delSp modSp add mod modAnim">
        <pc:chgData name="Morten Philipps" userId="9d886a0a-6793-42c5-8507-3f5e997c1b30" providerId="ADAL" clId="{2DC373A6-316F-C64E-8A5B-487B706CA574}" dt="2025-02-04T22:09:02.506" v="490"/>
        <pc:sldMkLst>
          <pc:docMk/>
          <pc:sldMk cId="4251434800" sldId="302"/>
        </pc:sldMkLst>
        <pc:spChg chg="del">
          <ac:chgData name="Morten Philipps" userId="9d886a0a-6793-42c5-8507-3f5e997c1b30" providerId="ADAL" clId="{2DC373A6-316F-C64E-8A5B-487B706CA574}" dt="2025-02-04T21:26:18.409" v="165" actId="21"/>
          <ac:spMkLst>
            <pc:docMk/>
            <pc:sldMk cId="4251434800" sldId="302"/>
            <ac:spMk id="2" creationId="{B74A7B46-5CC7-6178-984E-3971423EE4C0}"/>
          </ac:spMkLst>
        </pc:spChg>
        <pc:spChg chg="add mod">
          <ac:chgData name="Morten Philipps" userId="9d886a0a-6793-42c5-8507-3f5e997c1b30" providerId="ADAL" clId="{2DC373A6-316F-C64E-8A5B-487B706CA574}" dt="2025-02-04T22:06:32.835" v="476" actId="115"/>
          <ac:spMkLst>
            <pc:docMk/>
            <pc:sldMk cId="4251434800" sldId="302"/>
            <ac:spMk id="3" creationId="{B185F15C-6704-E76A-923A-FFD30F31C312}"/>
          </ac:spMkLst>
        </pc:spChg>
        <pc:spChg chg="add del mod">
          <ac:chgData name="Morten Philipps" userId="9d886a0a-6793-42c5-8507-3f5e997c1b30" providerId="ADAL" clId="{2DC373A6-316F-C64E-8A5B-487B706CA574}" dt="2025-02-04T22:08:47.997" v="489" actId="478"/>
          <ac:spMkLst>
            <pc:docMk/>
            <pc:sldMk cId="4251434800" sldId="302"/>
            <ac:spMk id="6" creationId="{191E5D7E-54AC-A381-7A9E-25C39518D253}"/>
          </ac:spMkLst>
        </pc:spChg>
      </pc:sldChg>
      <pc:sldChg chg="addSp delSp modSp add mod modAnim">
        <pc:chgData name="Morten Philipps" userId="9d886a0a-6793-42c5-8507-3f5e997c1b30" providerId="ADAL" clId="{2DC373A6-316F-C64E-8A5B-487B706CA574}" dt="2025-02-04T23:14:12.588" v="531" actId="20577"/>
        <pc:sldMkLst>
          <pc:docMk/>
          <pc:sldMk cId="1103499484" sldId="303"/>
        </pc:sldMkLst>
        <pc:spChg chg="add del mod">
          <ac:chgData name="Morten Philipps" userId="9d886a0a-6793-42c5-8507-3f5e997c1b30" providerId="ADAL" clId="{2DC373A6-316F-C64E-8A5B-487B706CA574}" dt="2025-02-04T21:26:26.169" v="168"/>
          <ac:spMkLst>
            <pc:docMk/>
            <pc:sldMk cId="1103499484" sldId="303"/>
            <ac:spMk id="2" creationId="{A6A2D747-7640-2AC9-D0EE-6688FFFB16D3}"/>
          </ac:spMkLst>
        </pc:spChg>
        <pc:spChg chg="add mod">
          <ac:chgData name="Morten Philipps" userId="9d886a0a-6793-42c5-8507-3f5e997c1b30" providerId="ADAL" clId="{2DC373A6-316F-C64E-8A5B-487B706CA574}" dt="2025-02-04T23:14:12.588" v="531" actId="20577"/>
          <ac:spMkLst>
            <pc:docMk/>
            <pc:sldMk cId="1103499484" sldId="303"/>
            <ac:spMk id="3" creationId="{E009E037-9933-6795-24F1-3D15AB4CEB9F}"/>
          </ac:spMkLst>
        </pc:spChg>
        <pc:spChg chg="mod">
          <ac:chgData name="Morten Philipps" userId="9d886a0a-6793-42c5-8507-3f5e997c1b30" providerId="ADAL" clId="{2DC373A6-316F-C64E-8A5B-487B706CA574}" dt="2025-02-04T21:27:13.590" v="198" actId="1076"/>
          <ac:spMkLst>
            <pc:docMk/>
            <pc:sldMk cId="1103499484" sldId="303"/>
            <ac:spMk id="5" creationId="{C711812E-A8B8-DF39-3D59-38C904594E32}"/>
          </ac:spMkLst>
        </pc:spChg>
        <pc:spChg chg="mod">
          <ac:chgData name="Morten Philipps" userId="9d886a0a-6793-42c5-8507-3f5e997c1b30" providerId="ADAL" clId="{2DC373A6-316F-C64E-8A5B-487B706CA574}" dt="2025-02-04T21:27:04.544" v="194" actId="14100"/>
          <ac:spMkLst>
            <pc:docMk/>
            <pc:sldMk cId="1103499484" sldId="303"/>
            <ac:spMk id="6" creationId="{786382D0-8C7B-9D66-0442-47DFC67271C7}"/>
          </ac:spMkLst>
        </pc:spChg>
        <pc:spChg chg="add del mod">
          <ac:chgData name="Morten Philipps" userId="9d886a0a-6793-42c5-8507-3f5e997c1b30" providerId="ADAL" clId="{2DC373A6-316F-C64E-8A5B-487B706CA574}" dt="2025-02-04T21:27:56.705" v="210" actId="478"/>
          <ac:spMkLst>
            <pc:docMk/>
            <pc:sldMk cId="1103499484" sldId="303"/>
            <ac:spMk id="7" creationId="{7B204445-725A-493A-B3D3-2FBE7B1307BD}"/>
          </ac:spMkLst>
        </pc:spChg>
      </pc:sldChg>
      <pc:sldChg chg="addSp delSp modSp add mod">
        <pc:chgData name="Morten Philipps" userId="9d886a0a-6793-42c5-8507-3f5e997c1b30" providerId="ADAL" clId="{2DC373A6-316F-C64E-8A5B-487B706CA574}" dt="2025-02-04T21:31:47.925" v="343" actId="1076"/>
        <pc:sldMkLst>
          <pc:docMk/>
          <pc:sldMk cId="3824408385" sldId="306"/>
        </pc:sldMkLst>
        <pc:spChg chg="mod">
          <ac:chgData name="Morten Philipps" userId="9d886a0a-6793-42c5-8507-3f5e997c1b30" providerId="ADAL" clId="{2DC373A6-316F-C64E-8A5B-487B706CA574}" dt="2025-02-04T21:31:47.925" v="343" actId="1076"/>
          <ac:spMkLst>
            <pc:docMk/>
            <pc:sldMk cId="3824408385" sldId="306"/>
            <ac:spMk id="2" creationId="{66BA9CC0-97C6-F6F7-BBC3-950E53C12611}"/>
          </ac:spMkLst>
        </pc:spChg>
        <pc:picChg chg="del">
          <ac:chgData name="Morten Philipps" userId="9d886a0a-6793-42c5-8507-3f5e997c1b30" providerId="ADAL" clId="{2DC373A6-316F-C64E-8A5B-487B706CA574}" dt="2025-02-04T21:31:37.369" v="341" actId="478"/>
          <ac:picMkLst>
            <pc:docMk/>
            <pc:sldMk cId="3824408385" sldId="306"/>
            <ac:picMk id="4" creationId="{8CA799BD-EF86-5B33-A43E-802744946394}"/>
          </ac:picMkLst>
        </pc:picChg>
        <pc:picChg chg="add">
          <ac:chgData name="Morten Philipps" userId="9d886a0a-6793-42c5-8507-3f5e997c1b30" providerId="ADAL" clId="{2DC373A6-316F-C64E-8A5B-487B706CA574}" dt="2025-02-04T21:31:41.501" v="342"/>
          <ac:picMkLst>
            <pc:docMk/>
            <pc:sldMk cId="3824408385" sldId="306"/>
            <ac:picMk id="2050" creationId="{970045F6-4E8B-A175-BA47-8E550B862C5E}"/>
          </ac:picMkLst>
        </pc:picChg>
      </pc:sldChg>
      <pc:sldChg chg="add">
        <pc:chgData name="Morten Philipps" userId="9d886a0a-6793-42c5-8507-3f5e997c1b30" providerId="ADAL" clId="{2DC373A6-316F-C64E-8A5B-487B706CA574}" dt="2025-02-04T21:24:51.943" v="65"/>
        <pc:sldMkLst>
          <pc:docMk/>
          <pc:sldMk cId="3133411776" sldId="307"/>
        </pc:sldMkLst>
      </pc:sldChg>
      <pc:sldChg chg="addSp modSp add del mod">
        <pc:chgData name="Morten Philipps" userId="9d886a0a-6793-42c5-8507-3f5e997c1b30" providerId="ADAL" clId="{2DC373A6-316F-C64E-8A5B-487B706CA574}" dt="2025-02-04T21:42:14.629" v="431" actId="2696"/>
        <pc:sldMkLst>
          <pc:docMk/>
          <pc:sldMk cId="371899837" sldId="310"/>
        </pc:sldMkLst>
        <pc:spChg chg="mod">
          <ac:chgData name="Morten Philipps" userId="9d886a0a-6793-42c5-8507-3f5e997c1b30" providerId="ADAL" clId="{2DC373A6-316F-C64E-8A5B-487B706CA574}" dt="2025-02-04T21:41:44.786" v="421" actId="21"/>
          <ac:spMkLst>
            <pc:docMk/>
            <pc:sldMk cId="371899837" sldId="310"/>
            <ac:spMk id="2" creationId="{ADBBC084-0AB1-6F02-2837-9723E5C94307}"/>
          </ac:spMkLst>
        </pc:spChg>
        <pc:spChg chg="add mod">
          <ac:chgData name="Morten Philipps" userId="9d886a0a-6793-42c5-8507-3f5e997c1b30" providerId="ADAL" clId="{2DC373A6-316F-C64E-8A5B-487B706CA574}" dt="2025-02-04T21:42:00.510" v="430" actId="1076"/>
          <ac:spMkLst>
            <pc:docMk/>
            <pc:sldMk cId="371899837" sldId="310"/>
            <ac:spMk id="5" creationId="{A844BCD0-0C2A-DAD0-4147-4D15E3EC39F2}"/>
          </ac:spMkLst>
        </pc:spChg>
        <pc:picChg chg="mod">
          <ac:chgData name="Morten Philipps" userId="9d886a0a-6793-42c5-8507-3f5e997c1b30" providerId="ADAL" clId="{2DC373A6-316F-C64E-8A5B-487B706CA574}" dt="2025-02-04T21:32:34.086" v="364" actId="167"/>
          <ac:picMkLst>
            <pc:docMk/>
            <pc:sldMk cId="371899837" sldId="310"/>
            <ac:picMk id="4" creationId="{5BD8B3AF-BC38-11CA-43B0-9E4BC788D57E}"/>
          </ac:picMkLst>
        </pc:picChg>
      </pc:sldChg>
      <pc:sldChg chg="addSp modSp add mod ord">
        <pc:chgData name="Morten Philipps" userId="9d886a0a-6793-42c5-8507-3f5e997c1b30" providerId="ADAL" clId="{2DC373A6-316F-C64E-8A5B-487B706CA574}" dt="2025-02-04T23:06:34.183" v="528" actId="14100"/>
        <pc:sldMkLst>
          <pc:docMk/>
          <pc:sldMk cId="778542425" sldId="310"/>
        </pc:sldMkLst>
        <pc:spChg chg="mod">
          <ac:chgData name="Morten Philipps" userId="9d886a0a-6793-42c5-8507-3f5e997c1b30" providerId="ADAL" clId="{2DC373A6-316F-C64E-8A5B-487B706CA574}" dt="2025-02-04T23:06:19.872" v="503" actId="1076"/>
          <ac:spMkLst>
            <pc:docMk/>
            <pc:sldMk cId="778542425" sldId="310"/>
            <ac:spMk id="2" creationId="{398CC06A-AE25-106E-2261-230B9452DB04}"/>
          </ac:spMkLst>
        </pc:spChg>
        <pc:spChg chg="add mod">
          <ac:chgData name="Morten Philipps" userId="9d886a0a-6793-42c5-8507-3f5e997c1b30" providerId="ADAL" clId="{2DC373A6-316F-C64E-8A5B-487B706CA574}" dt="2025-02-04T23:06:34.183" v="528" actId="14100"/>
          <ac:spMkLst>
            <pc:docMk/>
            <pc:sldMk cId="778542425" sldId="310"/>
            <ac:spMk id="3" creationId="{793AEE92-71DE-4E98-4BD3-098A70E59950}"/>
          </ac:spMkLst>
        </pc:spChg>
      </pc:sldChg>
      <pc:sldChg chg="addSp delSp modSp add mod">
        <pc:chgData name="Morten Philipps" userId="9d886a0a-6793-42c5-8507-3f5e997c1b30" providerId="ADAL" clId="{2DC373A6-316F-C64E-8A5B-487B706CA574}" dt="2025-02-04T21:22:02.570" v="42" actId="1076"/>
        <pc:sldMkLst>
          <pc:docMk/>
          <pc:sldMk cId="2066486903" sldId="1018"/>
        </pc:sldMkLst>
        <pc:spChg chg="del">
          <ac:chgData name="Morten Philipps" userId="9d886a0a-6793-42c5-8507-3f5e997c1b30" providerId="ADAL" clId="{2DC373A6-316F-C64E-8A5B-487B706CA574}" dt="2025-02-04T21:21:24.403" v="29" actId="478"/>
          <ac:spMkLst>
            <pc:docMk/>
            <pc:sldMk cId="2066486903" sldId="1018"/>
            <ac:spMk id="8" creationId="{DE96885F-1134-04B8-14E1-864AB899E414}"/>
          </ac:spMkLst>
        </pc:spChg>
        <pc:picChg chg="add mod">
          <ac:chgData name="Morten Philipps" userId="9d886a0a-6793-42c5-8507-3f5e997c1b30" providerId="ADAL" clId="{2DC373A6-316F-C64E-8A5B-487B706CA574}" dt="2025-02-04T21:22:02.570" v="42" actId="1076"/>
          <ac:picMkLst>
            <pc:docMk/>
            <pc:sldMk cId="2066486903" sldId="1018"/>
            <ac:picMk id="2" creationId="{84F78E76-C1E5-6FD3-9DE1-D6E8BA6B88A6}"/>
          </ac:picMkLst>
        </pc:picChg>
        <pc:picChg chg="mod">
          <ac:chgData name="Morten Philipps" userId="9d886a0a-6793-42c5-8507-3f5e997c1b30" providerId="ADAL" clId="{2DC373A6-316F-C64E-8A5B-487B706CA574}" dt="2025-02-04T21:21:53.306" v="38" actId="166"/>
          <ac:picMkLst>
            <pc:docMk/>
            <pc:sldMk cId="2066486903" sldId="1018"/>
            <ac:picMk id="4" creationId="{B629D473-B449-3A0B-83C7-EBF95E3FCEFA}"/>
          </ac:picMkLst>
        </pc:picChg>
        <pc:picChg chg="del">
          <ac:chgData name="Morten Philipps" userId="9d886a0a-6793-42c5-8507-3f5e997c1b30" providerId="ADAL" clId="{2DC373A6-316F-C64E-8A5B-487B706CA574}" dt="2025-02-04T21:21:25.384" v="30" actId="478"/>
          <ac:picMkLst>
            <pc:docMk/>
            <pc:sldMk cId="2066486903" sldId="1018"/>
            <ac:picMk id="6" creationId="{9C977350-F1EB-E75A-63D7-CBC51EC36AC7}"/>
          </ac:picMkLst>
        </pc:picChg>
        <pc:picChg chg="del">
          <ac:chgData name="Morten Philipps" userId="9d886a0a-6793-42c5-8507-3f5e997c1b30" providerId="ADAL" clId="{2DC373A6-316F-C64E-8A5B-487B706CA574}" dt="2025-02-04T21:20:48.539" v="22" actId="478"/>
          <ac:picMkLst>
            <pc:docMk/>
            <pc:sldMk cId="2066486903" sldId="1018"/>
            <ac:picMk id="7" creationId="{B39C900F-9F58-8422-9110-BD59EC741EAA}"/>
          </ac:picMkLst>
        </pc:picChg>
        <pc:picChg chg="add mod">
          <ac:chgData name="Morten Philipps" userId="9d886a0a-6793-42c5-8507-3f5e997c1b30" providerId="ADAL" clId="{2DC373A6-316F-C64E-8A5B-487B706CA574}" dt="2025-02-04T21:22:00.040" v="41" actId="1076"/>
          <ac:picMkLst>
            <pc:docMk/>
            <pc:sldMk cId="2066486903" sldId="1018"/>
            <ac:picMk id="9" creationId="{F991A383-1DA1-FE0A-B679-023FCE71ADEC}"/>
          </ac:picMkLst>
        </pc:picChg>
        <pc:picChg chg="mod">
          <ac:chgData name="Morten Philipps" userId="9d886a0a-6793-42c5-8507-3f5e997c1b30" providerId="ADAL" clId="{2DC373A6-316F-C64E-8A5B-487B706CA574}" dt="2025-02-04T21:21:53.306" v="38" actId="166"/>
          <ac:picMkLst>
            <pc:docMk/>
            <pc:sldMk cId="2066486903" sldId="1018"/>
            <ac:picMk id="1026" creationId="{29AC6776-4BEB-E371-7686-CD8BC42D964B}"/>
          </ac:picMkLst>
        </pc:picChg>
        <pc:picChg chg="mod">
          <ac:chgData name="Morten Philipps" userId="9d886a0a-6793-42c5-8507-3f5e997c1b30" providerId="ADAL" clId="{2DC373A6-316F-C64E-8A5B-487B706CA574}" dt="2025-02-04T21:21:53.306" v="38" actId="166"/>
          <ac:picMkLst>
            <pc:docMk/>
            <pc:sldMk cId="2066486903" sldId="1018"/>
            <ac:picMk id="1030" creationId="{064E07AF-19B1-CBB2-7A4D-8EAF193B5072}"/>
          </ac:picMkLst>
        </pc:picChg>
      </pc:sldChg>
      <pc:sldChg chg="addSp delSp modSp new mod ord modClrScheme chgLayout">
        <pc:chgData name="Morten Philipps" userId="9d886a0a-6793-42c5-8507-3f5e997c1b30" providerId="ADAL" clId="{2DC373A6-316F-C64E-8A5B-487B706CA574}" dt="2025-02-04T21:18:26.710" v="16" actId="122"/>
        <pc:sldMkLst>
          <pc:docMk/>
          <pc:sldMk cId="1313149349" sldId="1019"/>
        </pc:sldMkLst>
        <pc:spChg chg="del mod ord">
          <ac:chgData name="Morten Philipps" userId="9d886a0a-6793-42c5-8507-3f5e997c1b30" providerId="ADAL" clId="{2DC373A6-316F-C64E-8A5B-487B706CA574}" dt="2025-02-04T21:18:10.362" v="6" actId="700"/>
          <ac:spMkLst>
            <pc:docMk/>
            <pc:sldMk cId="1313149349" sldId="1019"/>
            <ac:spMk id="2" creationId="{903BEFCF-7F84-9374-E7FA-2F9121A68D4E}"/>
          </ac:spMkLst>
        </pc:spChg>
        <pc:spChg chg="del mod ord">
          <ac:chgData name="Morten Philipps" userId="9d886a0a-6793-42c5-8507-3f5e997c1b30" providerId="ADAL" clId="{2DC373A6-316F-C64E-8A5B-487B706CA574}" dt="2025-02-04T21:18:10.362" v="6" actId="700"/>
          <ac:spMkLst>
            <pc:docMk/>
            <pc:sldMk cId="1313149349" sldId="1019"/>
            <ac:spMk id="3" creationId="{91A9B3C1-3783-F9D8-C4C8-3530D197AB67}"/>
          </ac:spMkLst>
        </pc:spChg>
        <pc:spChg chg="add mod ord">
          <ac:chgData name="Morten Philipps" userId="9d886a0a-6793-42c5-8507-3f5e997c1b30" providerId="ADAL" clId="{2DC373A6-316F-C64E-8A5B-487B706CA574}" dt="2025-02-04T21:18:26.710" v="16" actId="122"/>
          <ac:spMkLst>
            <pc:docMk/>
            <pc:sldMk cId="1313149349" sldId="1019"/>
            <ac:spMk id="4" creationId="{D7AEF863-C5F3-E168-A45D-01BA4A805825}"/>
          </ac:spMkLst>
        </pc:spChg>
        <pc:spChg chg="add del mod ord">
          <ac:chgData name="Morten Philipps" userId="9d886a0a-6793-42c5-8507-3f5e997c1b30" providerId="ADAL" clId="{2DC373A6-316F-C64E-8A5B-487B706CA574}" dt="2025-02-04T21:18:13.623" v="12" actId="478"/>
          <ac:spMkLst>
            <pc:docMk/>
            <pc:sldMk cId="1313149349" sldId="1019"/>
            <ac:spMk id="5" creationId="{AF9F0D86-5D98-483C-F837-40AA212F0148}"/>
          </ac:spMkLst>
        </pc:spChg>
      </pc:sldChg>
      <pc:sldChg chg="new del">
        <pc:chgData name="Morten Philipps" userId="9d886a0a-6793-42c5-8507-3f5e997c1b30" providerId="ADAL" clId="{2DC373A6-316F-C64E-8A5B-487B706CA574}" dt="2025-02-04T21:38:11.370" v="419" actId="2696"/>
        <pc:sldMkLst>
          <pc:docMk/>
          <pc:sldMk cId="1608438861" sldId="1020"/>
        </pc:sldMkLst>
      </pc:sldChg>
      <pc:sldChg chg="modSp add mod">
        <pc:chgData name="Morten Philipps" userId="9d886a0a-6793-42c5-8507-3f5e997c1b30" providerId="ADAL" clId="{2DC373A6-316F-C64E-8A5B-487B706CA574}" dt="2025-02-04T21:26:09.236" v="164" actId="14100"/>
        <pc:sldMkLst>
          <pc:docMk/>
          <pc:sldMk cId="2679863984" sldId="1021"/>
        </pc:sldMkLst>
        <pc:spChg chg="mod">
          <ac:chgData name="Morten Philipps" userId="9d886a0a-6793-42c5-8507-3f5e997c1b30" providerId="ADAL" clId="{2DC373A6-316F-C64E-8A5B-487B706CA574}" dt="2025-02-04T21:25:34.436" v="75" actId="20577"/>
          <ac:spMkLst>
            <pc:docMk/>
            <pc:sldMk cId="2679863984" sldId="1021"/>
            <ac:spMk id="2" creationId="{A4366A58-32D2-ED71-D1EC-A21E2145C0E0}"/>
          </ac:spMkLst>
        </pc:spChg>
        <pc:spChg chg="mod">
          <ac:chgData name="Morten Philipps" userId="9d886a0a-6793-42c5-8507-3f5e997c1b30" providerId="ADAL" clId="{2DC373A6-316F-C64E-8A5B-487B706CA574}" dt="2025-02-04T21:26:09.236" v="164" actId="14100"/>
          <ac:spMkLst>
            <pc:docMk/>
            <pc:sldMk cId="2679863984" sldId="1021"/>
            <ac:spMk id="3" creationId="{D5D538C8-C2C6-3A13-2507-8FBF753A49BC}"/>
          </ac:spMkLst>
        </pc:spChg>
      </pc:sldChg>
      <pc:sldChg chg="add del">
        <pc:chgData name="Morten Philipps" userId="9d886a0a-6793-42c5-8507-3f5e997c1b30" providerId="ADAL" clId="{2DC373A6-316F-C64E-8A5B-487B706CA574}" dt="2025-02-04T21:42:56.429" v="434" actId="2696"/>
        <pc:sldMkLst>
          <pc:docMk/>
          <pc:sldMk cId="1004654869" sldId="1022"/>
        </pc:sldMkLst>
      </pc:sldChg>
      <pc:sldChg chg="add">
        <pc:chgData name="Morten Philipps" userId="9d886a0a-6793-42c5-8507-3f5e997c1b30" providerId="ADAL" clId="{2DC373A6-316F-C64E-8A5B-487B706CA574}" dt="2025-02-04T21:42:54.122" v="433"/>
        <pc:sldMkLst>
          <pc:docMk/>
          <pc:sldMk cId="1700378743" sldId="1023"/>
        </pc:sldMkLst>
      </pc:sldChg>
      <pc:sldChg chg="addSp delSp modSp new del mod modClrScheme chgLayout">
        <pc:chgData name="Morten Philipps" userId="9d886a0a-6793-42c5-8507-3f5e997c1b30" providerId="ADAL" clId="{2DC373A6-316F-C64E-8A5B-487B706CA574}" dt="2025-02-05T07:20:33.906" v="603" actId="2696"/>
        <pc:sldMkLst>
          <pc:docMk/>
          <pc:sldMk cId="1466367710" sldId="1024"/>
        </pc:sldMkLst>
        <pc:spChg chg="del mod ord">
          <ac:chgData name="Morten Philipps" userId="9d886a0a-6793-42c5-8507-3f5e997c1b30" providerId="ADAL" clId="{2DC373A6-316F-C64E-8A5B-487B706CA574}" dt="2025-02-04T23:22:20" v="550" actId="700"/>
          <ac:spMkLst>
            <pc:docMk/>
            <pc:sldMk cId="1466367710" sldId="1024"/>
            <ac:spMk id="2" creationId="{A4F02F78-76BD-B666-7781-C019DDCAA944}"/>
          </ac:spMkLst>
        </pc:spChg>
        <pc:spChg chg="del mod ord">
          <ac:chgData name="Morten Philipps" userId="9d886a0a-6793-42c5-8507-3f5e997c1b30" providerId="ADAL" clId="{2DC373A6-316F-C64E-8A5B-487B706CA574}" dt="2025-02-04T23:22:20" v="550" actId="700"/>
          <ac:spMkLst>
            <pc:docMk/>
            <pc:sldMk cId="1466367710" sldId="1024"/>
            <ac:spMk id="3" creationId="{5D57E1BD-C9CD-DF32-F7EC-04A246E18FB6}"/>
          </ac:spMkLst>
        </pc:spChg>
        <pc:spChg chg="add mod ord">
          <ac:chgData name="Morten Philipps" userId="9d886a0a-6793-42c5-8507-3f5e997c1b30" providerId="ADAL" clId="{2DC373A6-316F-C64E-8A5B-487B706CA574}" dt="2025-02-04T23:22:20" v="550" actId="700"/>
          <ac:spMkLst>
            <pc:docMk/>
            <pc:sldMk cId="1466367710" sldId="1024"/>
            <ac:spMk id="4" creationId="{B0D6A3D7-44E3-5B0F-5EE6-354E78F77EF3}"/>
          </ac:spMkLst>
        </pc:spChg>
        <pc:spChg chg="add mod ord">
          <ac:chgData name="Morten Philipps" userId="9d886a0a-6793-42c5-8507-3f5e997c1b30" providerId="ADAL" clId="{2DC373A6-316F-C64E-8A5B-487B706CA574}" dt="2025-02-04T23:22:20" v="550" actId="700"/>
          <ac:spMkLst>
            <pc:docMk/>
            <pc:sldMk cId="1466367710" sldId="1024"/>
            <ac:spMk id="5" creationId="{5A57E47C-908A-144B-3659-A25CCAF90736}"/>
          </ac:spMkLst>
        </pc:spChg>
      </pc:sldChg>
      <pc:sldChg chg="new del ord">
        <pc:chgData name="Morten Philipps" userId="9d886a0a-6793-42c5-8507-3f5e997c1b30" providerId="ADAL" clId="{2DC373A6-316F-C64E-8A5B-487B706CA574}" dt="2025-02-04T23:06:01.665" v="495" actId="2696"/>
        <pc:sldMkLst>
          <pc:docMk/>
          <pc:sldMk cId="4017964589" sldId="1024"/>
        </pc:sldMkLst>
      </pc:sldChg>
      <pc:sldChg chg="modSp new mod">
        <pc:chgData name="Morten Philipps" userId="9d886a0a-6793-42c5-8507-3f5e997c1b30" providerId="ADAL" clId="{2DC373A6-316F-C64E-8A5B-487B706CA574}" dt="2025-02-04T23:23:26.361" v="564" actId="20577"/>
        <pc:sldMkLst>
          <pc:docMk/>
          <pc:sldMk cId="3117129133" sldId="1025"/>
        </pc:sldMkLst>
        <pc:spChg chg="mod">
          <ac:chgData name="Morten Philipps" userId="9d886a0a-6793-42c5-8507-3f5e997c1b30" providerId="ADAL" clId="{2DC373A6-316F-C64E-8A5B-487B706CA574}" dt="2025-02-04T23:22:58.708" v="555"/>
          <ac:spMkLst>
            <pc:docMk/>
            <pc:sldMk cId="3117129133" sldId="1025"/>
            <ac:spMk id="2" creationId="{559103AC-5A4B-3702-29B6-459A45D0292A}"/>
          </ac:spMkLst>
        </pc:spChg>
        <pc:spChg chg="mod">
          <ac:chgData name="Morten Philipps" userId="9d886a0a-6793-42c5-8507-3f5e997c1b30" providerId="ADAL" clId="{2DC373A6-316F-C64E-8A5B-487B706CA574}" dt="2025-02-04T23:23:26.361" v="564" actId="20577"/>
          <ac:spMkLst>
            <pc:docMk/>
            <pc:sldMk cId="3117129133" sldId="1025"/>
            <ac:spMk id="3" creationId="{0DD710E6-6F24-26EC-F12A-8CA4A72A8422}"/>
          </ac:spMkLst>
        </pc:spChg>
      </pc:sldChg>
      <pc:sldChg chg="modSp add mod">
        <pc:chgData name="Morten Philipps" userId="9d886a0a-6793-42c5-8507-3f5e997c1b30" providerId="ADAL" clId="{2DC373A6-316F-C64E-8A5B-487B706CA574}" dt="2025-02-04T23:26:31.833" v="599" actId="20577"/>
        <pc:sldMkLst>
          <pc:docMk/>
          <pc:sldMk cId="3955279034" sldId="1026"/>
        </pc:sldMkLst>
        <pc:spChg chg="mod">
          <ac:chgData name="Morten Philipps" userId="9d886a0a-6793-42c5-8507-3f5e997c1b30" providerId="ADAL" clId="{2DC373A6-316F-C64E-8A5B-487B706CA574}" dt="2025-02-04T23:26:31.833" v="599" actId="20577"/>
          <ac:spMkLst>
            <pc:docMk/>
            <pc:sldMk cId="3955279034" sldId="1026"/>
            <ac:spMk id="4" creationId="{CC4E5D4A-D4E9-3A60-DFC4-0F945493D2CD}"/>
          </ac:spMkLst>
        </pc:spChg>
      </pc:sldChg>
      <pc:sldChg chg="delSp modSp new mod">
        <pc:chgData name="Morten Philipps" userId="9d886a0a-6793-42c5-8507-3f5e997c1b30" providerId="ADAL" clId="{2DC373A6-316F-C64E-8A5B-487B706CA574}" dt="2025-02-05T10:27:47.219" v="619" actId="20577"/>
        <pc:sldMkLst>
          <pc:docMk/>
          <pc:sldMk cId="2223480397" sldId="1027"/>
        </pc:sldMkLst>
        <pc:spChg chg="del">
          <ac:chgData name="Morten Philipps" userId="9d886a0a-6793-42c5-8507-3f5e997c1b30" providerId="ADAL" clId="{2DC373A6-316F-C64E-8A5B-487B706CA574}" dt="2025-02-05T10:26:18.387" v="612" actId="478"/>
          <ac:spMkLst>
            <pc:docMk/>
            <pc:sldMk cId="2223480397" sldId="1027"/>
            <ac:spMk id="2" creationId="{8A0C35F0-3D6B-4E8C-EA30-499856455297}"/>
          </ac:spMkLst>
        </pc:spChg>
        <pc:spChg chg="mod">
          <ac:chgData name="Morten Philipps" userId="9d886a0a-6793-42c5-8507-3f5e997c1b30" providerId="ADAL" clId="{2DC373A6-316F-C64E-8A5B-487B706CA574}" dt="2025-02-05T10:27:47.219" v="619" actId="20577"/>
          <ac:spMkLst>
            <pc:docMk/>
            <pc:sldMk cId="2223480397" sldId="1027"/>
            <ac:spMk id="3" creationId="{3ECA5BF5-07D7-4402-7947-F22AEABD574F}"/>
          </ac:spMkLst>
        </pc:spChg>
      </pc:sldChg>
    </pc:docChg>
  </pc:docChgLst>
  <pc:docChgLst>
    <pc:chgData name="Morten Philipps" userId="S::moph@kp.dk::9d886a0a-6793-42c5-8507-3f5e997c1b30" providerId="AD" clId="Web-{32C51F9D-25FB-4A52-95DA-7D309E6D8334}"/>
    <pc:docChg chg="modSld">
      <pc:chgData name="Morten Philipps" userId="S::moph@kp.dk::9d886a0a-6793-42c5-8507-3f5e997c1b30" providerId="AD" clId="Web-{32C51F9D-25FB-4A52-95DA-7D309E6D8334}" dt="2025-01-21T08:08:47.582" v="22" actId="20577"/>
      <pc:docMkLst>
        <pc:docMk/>
      </pc:docMkLst>
      <pc:sldChg chg="modSp">
        <pc:chgData name="Morten Philipps" userId="S::moph@kp.dk::9d886a0a-6793-42c5-8507-3f5e997c1b30" providerId="AD" clId="Web-{32C51F9D-25FB-4A52-95DA-7D309E6D8334}" dt="2025-01-21T08:08:47.582" v="22" actId="20577"/>
        <pc:sldMkLst>
          <pc:docMk/>
          <pc:sldMk cId="3844630179" sldId="272"/>
        </pc:sldMkLst>
        <pc:spChg chg="mod">
          <ac:chgData name="Morten Philipps" userId="S::moph@kp.dk::9d886a0a-6793-42c5-8507-3f5e997c1b30" providerId="AD" clId="Web-{32C51F9D-25FB-4A52-95DA-7D309E6D8334}" dt="2025-01-21T08:08:47.582" v="22" actId="20577"/>
          <ac:spMkLst>
            <pc:docMk/>
            <pc:sldMk cId="3844630179" sldId="272"/>
            <ac:spMk id="3" creationId="{6BFD9CF6-E13C-9F19-720A-D2AF5D279231}"/>
          </ac:spMkLst>
        </pc:spChg>
      </pc:sldChg>
    </pc:docChg>
  </pc:docChgLst>
  <pc:docChgLst>
    <pc:chgData name="Morten Philipps" userId="S::moph@kp.dk::9d886a0a-6793-42c5-8507-3f5e997c1b30" providerId="AD" clId="Web-{064DB1C7-24F8-6293-471C-9F033BE86A4E}"/>
    <pc:docChg chg="addSld delSld modSld sldOrd">
      <pc:chgData name="Morten Philipps" userId="S::moph@kp.dk::9d886a0a-6793-42c5-8507-3f5e997c1b30" providerId="AD" clId="Web-{064DB1C7-24F8-6293-471C-9F033BE86A4E}" dt="2025-01-27T08:52:52.893" v="272" actId="14100"/>
      <pc:docMkLst>
        <pc:docMk/>
      </pc:docMkLst>
      <pc:sldChg chg="new del">
        <pc:chgData name="Morten Philipps" userId="S::moph@kp.dk::9d886a0a-6793-42c5-8507-3f5e997c1b30" providerId="AD" clId="Web-{064DB1C7-24F8-6293-471C-9F033BE86A4E}" dt="2025-01-27T08:47:35.996" v="1"/>
        <pc:sldMkLst>
          <pc:docMk/>
          <pc:sldMk cId="1484179489" sldId="293"/>
        </pc:sldMkLst>
      </pc:sldChg>
      <pc:sldChg chg="addSp modSp new ord">
        <pc:chgData name="Morten Philipps" userId="S::moph@kp.dk::9d886a0a-6793-42c5-8507-3f5e997c1b30" providerId="AD" clId="Web-{064DB1C7-24F8-6293-471C-9F033BE86A4E}" dt="2025-01-27T08:52:52.893" v="272" actId="14100"/>
        <pc:sldMkLst>
          <pc:docMk/>
          <pc:sldMk cId="4132952559" sldId="293"/>
        </pc:sldMkLst>
        <pc:spChg chg="mod">
          <ac:chgData name="Morten Philipps" userId="S::moph@kp.dk::9d886a0a-6793-42c5-8507-3f5e997c1b30" providerId="AD" clId="Web-{064DB1C7-24F8-6293-471C-9F033BE86A4E}" dt="2025-01-27T08:48:09.575" v="13" actId="14100"/>
          <ac:spMkLst>
            <pc:docMk/>
            <pc:sldMk cId="4132952559" sldId="293"/>
            <ac:spMk id="2" creationId="{B0F9CE92-94EA-6CEC-E068-9780D8074810}"/>
          </ac:spMkLst>
        </pc:spChg>
        <pc:spChg chg="mod">
          <ac:chgData name="Morten Philipps" userId="S::moph@kp.dk::9d886a0a-6793-42c5-8507-3f5e997c1b30" providerId="AD" clId="Web-{064DB1C7-24F8-6293-471C-9F033BE86A4E}" dt="2025-01-27T08:52:52.893" v="272" actId="14100"/>
          <ac:spMkLst>
            <pc:docMk/>
            <pc:sldMk cId="4132952559" sldId="293"/>
            <ac:spMk id="3" creationId="{B16AA141-5426-0927-4636-05BE5A221127}"/>
          </ac:spMkLst>
        </pc:spChg>
        <pc:picChg chg="add mod">
          <ac:chgData name="Morten Philipps" userId="S::moph@kp.dk::9d886a0a-6793-42c5-8507-3f5e997c1b30" providerId="AD" clId="Web-{064DB1C7-24F8-6293-471C-9F033BE86A4E}" dt="2025-01-27T08:48:01.528" v="11"/>
          <ac:picMkLst>
            <pc:docMk/>
            <pc:sldMk cId="4132952559" sldId="293"/>
            <ac:picMk id="4" creationId="{33D49B8D-4365-46D2-C295-55D0756259A5}"/>
          </ac:picMkLst>
        </pc:picChg>
      </pc:sldChg>
    </pc:docChg>
  </pc:docChgLst>
  <pc:docChgLst>
    <pc:chgData name="Morten Philipps" userId="S::moph@kp.dk::9d886a0a-6793-42c5-8507-3f5e997c1b30" providerId="AD" clId="Web-{7CDBF8EB-7EF2-CF77-5EAE-3DD1ABCADF46}"/>
    <pc:docChg chg="modSld">
      <pc:chgData name="Morten Philipps" userId="S::moph@kp.dk::9d886a0a-6793-42c5-8507-3f5e997c1b30" providerId="AD" clId="Web-{7CDBF8EB-7EF2-CF77-5EAE-3DD1ABCADF46}" dt="2025-01-31T10:34:24.368" v="5"/>
      <pc:docMkLst>
        <pc:docMk/>
      </pc:docMkLst>
      <pc:sldChg chg="modSp">
        <pc:chgData name="Morten Philipps" userId="S::moph@kp.dk::9d886a0a-6793-42c5-8507-3f5e997c1b30" providerId="AD" clId="Web-{7CDBF8EB-7EF2-CF77-5EAE-3DD1ABCADF46}" dt="2025-01-31T10:34:24.368" v="5"/>
        <pc:sldMkLst>
          <pc:docMk/>
          <pc:sldMk cId="2467566778" sldId="274"/>
        </pc:sldMkLst>
        <pc:picChg chg="mod modCrop">
          <ac:chgData name="Morten Philipps" userId="S::moph@kp.dk::9d886a0a-6793-42c5-8507-3f5e997c1b30" providerId="AD" clId="Web-{7CDBF8EB-7EF2-CF77-5EAE-3DD1ABCADF46}" dt="2025-01-31T10:34:24.368" v="5"/>
          <ac:picMkLst>
            <pc:docMk/>
            <pc:sldMk cId="2467566778" sldId="274"/>
            <ac:picMk id="4" creationId="{DFA3DD18-3E3B-E71C-32F0-520B3E1CE702}"/>
          </ac:picMkLst>
        </pc:picChg>
      </pc:sldChg>
      <pc:sldChg chg="modSp">
        <pc:chgData name="Morten Philipps" userId="S::moph@kp.dk::9d886a0a-6793-42c5-8507-3f5e997c1b30" providerId="AD" clId="Web-{7CDBF8EB-7EF2-CF77-5EAE-3DD1ABCADF46}" dt="2025-01-31T10:25:42.910" v="2"/>
        <pc:sldMkLst>
          <pc:docMk/>
          <pc:sldMk cId="1304149913" sldId="282"/>
        </pc:sldMkLst>
        <pc:picChg chg="mod">
          <ac:chgData name="Morten Philipps" userId="S::moph@kp.dk::9d886a0a-6793-42c5-8507-3f5e997c1b30" providerId="AD" clId="Web-{7CDBF8EB-7EF2-CF77-5EAE-3DD1ABCADF46}" dt="2025-01-31T10:25:42.910" v="2"/>
          <ac:picMkLst>
            <pc:docMk/>
            <pc:sldMk cId="1304149913" sldId="282"/>
            <ac:picMk id="4" creationId="{D1BCCE36-5837-F391-553E-21D1E85CF9C6}"/>
          </ac:picMkLst>
        </pc:picChg>
      </pc:sldChg>
    </pc:docChg>
  </pc:docChgLst>
  <pc:docChgLst>
    <pc:chgData name="Morten Philipps" userId="S::moph@kp.dk::9d886a0a-6793-42c5-8507-3f5e997c1b30" providerId="AD" clId="Web-{A7C4D9DA-E895-652E-0990-2FC42AA228B0}"/>
    <pc:docChg chg="addSld modSld">
      <pc:chgData name="Morten Philipps" userId="S::moph@kp.dk::9d886a0a-6793-42c5-8507-3f5e997c1b30" providerId="AD" clId="Web-{A7C4D9DA-E895-652E-0990-2FC42AA228B0}" dt="2025-01-21T08:15:31.240" v="108" actId="20577"/>
      <pc:docMkLst>
        <pc:docMk/>
      </pc:docMkLst>
      <pc:sldChg chg="addSp delSp modSp new">
        <pc:chgData name="Morten Philipps" userId="S::moph@kp.dk::9d886a0a-6793-42c5-8507-3f5e997c1b30" providerId="AD" clId="Web-{A7C4D9DA-E895-652E-0990-2FC42AA228B0}" dt="2025-01-21T08:15:31.240" v="108" actId="20577"/>
        <pc:sldMkLst>
          <pc:docMk/>
          <pc:sldMk cId="2360171279" sldId="290"/>
        </pc:sldMkLst>
        <pc:spChg chg="mod">
          <ac:chgData name="Morten Philipps" userId="S::moph@kp.dk::9d886a0a-6793-42c5-8507-3f5e997c1b30" providerId="AD" clId="Web-{A7C4D9DA-E895-652E-0990-2FC42AA228B0}" dt="2025-01-21T08:11:26.377" v="9" actId="20577"/>
          <ac:spMkLst>
            <pc:docMk/>
            <pc:sldMk cId="2360171279" sldId="290"/>
            <ac:spMk id="2" creationId="{731916E5-0A7E-5904-9E77-1B0C159377E1}"/>
          </ac:spMkLst>
        </pc:spChg>
        <pc:spChg chg="mod">
          <ac:chgData name="Morten Philipps" userId="S::moph@kp.dk::9d886a0a-6793-42c5-8507-3f5e997c1b30" providerId="AD" clId="Web-{A7C4D9DA-E895-652E-0990-2FC42AA228B0}" dt="2025-01-21T08:15:31.240" v="108" actId="20577"/>
          <ac:spMkLst>
            <pc:docMk/>
            <pc:sldMk cId="2360171279" sldId="290"/>
            <ac:spMk id="3" creationId="{0C3D3745-4718-A3C5-4F9F-7349C040234A}"/>
          </ac:spMkLst>
        </pc:spChg>
        <pc:picChg chg="add mod">
          <ac:chgData name="Morten Philipps" userId="S::moph@kp.dk::9d886a0a-6793-42c5-8507-3f5e997c1b30" providerId="AD" clId="Web-{A7C4D9DA-E895-652E-0990-2FC42AA228B0}" dt="2025-01-21T08:11:21.924" v="4"/>
          <ac:picMkLst>
            <pc:docMk/>
            <pc:sldMk cId="2360171279" sldId="290"/>
            <ac:picMk id="4" creationId="{C24E01BB-9C3E-B95B-F76A-D5FC23A72C0F}"/>
          </ac:picMkLst>
        </pc:picChg>
        <pc:picChg chg="add mod ord modCrop">
          <ac:chgData name="Morten Philipps" userId="S::moph@kp.dk::9d886a0a-6793-42c5-8507-3f5e997c1b30" providerId="AD" clId="Web-{A7C4D9DA-E895-652E-0990-2FC42AA228B0}" dt="2025-01-21T08:15:06.599" v="71"/>
          <ac:picMkLst>
            <pc:docMk/>
            <pc:sldMk cId="2360171279" sldId="290"/>
            <ac:picMk id="7" creationId="{6FCFE8FF-4116-10BC-D733-05E0A403CFB0}"/>
          </ac:picMkLst>
        </pc:picChg>
      </pc:sldChg>
    </pc:docChg>
  </pc:docChgLst>
  <pc:docChgLst>
    <pc:chgData name="Morten Philipps" userId="9d886a0a-6793-42c5-8507-3f5e997c1b30" providerId="ADAL" clId="{ABEB76A3-BDD7-0146-BCB5-A8A4F921137F}"/>
    <pc:docChg chg="undo custSel addSld delSld modSld sldOrd">
      <pc:chgData name="Morten Philipps" userId="9d886a0a-6793-42c5-8507-3f5e997c1b30" providerId="ADAL" clId="{ABEB76A3-BDD7-0146-BCB5-A8A4F921137F}" dt="2025-01-08T21:49:08.221" v="8060" actId="14100"/>
      <pc:docMkLst>
        <pc:docMk/>
      </pc:docMkLst>
      <pc:sldChg chg="del">
        <pc:chgData name="Morten Philipps" userId="9d886a0a-6793-42c5-8507-3f5e997c1b30" providerId="ADAL" clId="{ABEB76A3-BDD7-0146-BCB5-A8A4F921137F}" dt="2025-01-08T20:33:46.305" v="7414" actId="2696"/>
        <pc:sldMkLst>
          <pc:docMk/>
          <pc:sldMk cId="3181348494" sldId="257"/>
        </pc:sldMkLst>
      </pc:sldChg>
      <pc:sldChg chg="addSp modSp mod">
        <pc:chgData name="Morten Philipps" userId="9d886a0a-6793-42c5-8507-3f5e997c1b30" providerId="ADAL" clId="{ABEB76A3-BDD7-0146-BCB5-A8A4F921137F}" dt="2025-01-08T20:22:55.484" v="6680" actId="1076"/>
        <pc:sldMkLst>
          <pc:docMk/>
          <pc:sldMk cId="4004308843" sldId="259"/>
        </pc:sldMkLst>
        <pc:spChg chg="add mod">
          <ac:chgData name="Morten Philipps" userId="9d886a0a-6793-42c5-8507-3f5e997c1b30" providerId="ADAL" clId="{ABEB76A3-BDD7-0146-BCB5-A8A4F921137F}" dt="2025-01-08T20:21:50.030" v="6656" actId="207"/>
          <ac:spMkLst>
            <pc:docMk/>
            <pc:sldMk cId="4004308843" sldId="259"/>
            <ac:spMk id="6" creationId="{46A66F06-EBC5-FB8D-CCF6-51B585BA0D06}"/>
          </ac:spMkLst>
        </pc:spChg>
        <pc:spChg chg="add mod">
          <ac:chgData name="Morten Philipps" userId="9d886a0a-6793-42c5-8507-3f5e997c1b30" providerId="ADAL" clId="{ABEB76A3-BDD7-0146-BCB5-A8A4F921137F}" dt="2025-01-08T20:22:55.484" v="6680" actId="1076"/>
          <ac:spMkLst>
            <pc:docMk/>
            <pc:sldMk cId="4004308843" sldId="259"/>
            <ac:spMk id="7" creationId="{A734B7ED-6D06-6968-BD56-76C5B571D081}"/>
          </ac:spMkLst>
        </pc:spChg>
        <pc:picChg chg="add mod">
          <ac:chgData name="Morten Philipps" userId="9d886a0a-6793-42c5-8507-3f5e997c1b30" providerId="ADAL" clId="{ABEB76A3-BDD7-0146-BCB5-A8A4F921137F}" dt="2025-01-08T20:22:55.484" v="6680" actId="1076"/>
          <ac:picMkLst>
            <pc:docMk/>
            <pc:sldMk cId="4004308843" sldId="259"/>
            <ac:picMk id="5" creationId="{7A1420DA-349A-87B1-01A2-D3909D786BBD}"/>
          </ac:picMkLst>
        </pc:picChg>
      </pc:sldChg>
      <pc:sldChg chg="del">
        <pc:chgData name="Morten Philipps" userId="9d886a0a-6793-42c5-8507-3f5e997c1b30" providerId="ADAL" clId="{ABEB76A3-BDD7-0146-BCB5-A8A4F921137F}" dt="2025-01-08T20:33:49.331" v="7424" actId="2696"/>
        <pc:sldMkLst>
          <pc:docMk/>
          <pc:sldMk cId="2601480835" sldId="260"/>
        </pc:sldMkLst>
      </pc:sldChg>
      <pc:sldChg chg="del">
        <pc:chgData name="Morten Philipps" userId="9d886a0a-6793-42c5-8507-3f5e997c1b30" providerId="ADAL" clId="{ABEB76A3-BDD7-0146-BCB5-A8A4F921137F}" dt="2025-01-08T20:33:46.328" v="7420" actId="2696"/>
        <pc:sldMkLst>
          <pc:docMk/>
          <pc:sldMk cId="1973952413" sldId="262"/>
        </pc:sldMkLst>
      </pc:sldChg>
      <pc:sldChg chg="del">
        <pc:chgData name="Morten Philipps" userId="9d886a0a-6793-42c5-8507-3f5e997c1b30" providerId="ADAL" clId="{ABEB76A3-BDD7-0146-BCB5-A8A4F921137F}" dt="2025-01-08T20:33:46.313" v="7418" actId="2696"/>
        <pc:sldMkLst>
          <pc:docMk/>
          <pc:sldMk cId="4033344637" sldId="263"/>
        </pc:sldMkLst>
      </pc:sldChg>
      <pc:sldChg chg="del">
        <pc:chgData name="Morten Philipps" userId="9d886a0a-6793-42c5-8507-3f5e997c1b30" providerId="ADAL" clId="{ABEB76A3-BDD7-0146-BCB5-A8A4F921137F}" dt="2025-01-08T20:33:46.342" v="7422" actId="2696"/>
        <pc:sldMkLst>
          <pc:docMk/>
          <pc:sldMk cId="1113026454" sldId="264"/>
        </pc:sldMkLst>
      </pc:sldChg>
      <pc:sldChg chg="del">
        <pc:chgData name="Morten Philipps" userId="9d886a0a-6793-42c5-8507-3f5e997c1b30" providerId="ADAL" clId="{ABEB76A3-BDD7-0146-BCB5-A8A4F921137F}" dt="2025-01-08T20:33:46.352" v="7423" actId="2696"/>
        <pc:sldMkLst>
          <pc:docMk/>
          <pc:sldMk cId="1400669399" sldId="265"/>
        </pc:sldMkLst>
      </pc:sldChg>
      <pc:sldChg chg="del">
        <pc:chgData name="Morten Philipps" userId="9d886a0a-6793-42c5-8507-3f5e997c1b30" providerId="ADAL" clId="{ABEB76A3-BDD7-0146-BCB5-A8A4F921137F}" dt="2025-01-08T20:33:46.314" v="7419" actId="2696"/>
        <pc:sldMkLst>
          <pc:docMk/>
          <pc:sldMk cId="879471627" sldId="266"/>
        </pc:sldMkLst>
      </pc:sldChg>
      <pc:sldChg chg="del">
        <pc:chgData name="Morten Philipps" userId="9d886a0a-6793-42c5-8507-3f5e997c1b30" providerId="ADAL" clId="{ABEB76A3-BDD7-0146-BCB5-A8A4F921137F}" dt="2025-01-08T20:33:46.307" v="7415" actId="2696"/>
        <pc:sldMkLst>
          <pc:docMk/>
          <pc:sldMk cId="266992615" sldId="267"/>
        </pc:sldMkLst>
      </pc:sldChg>
      <pc:sldChg chg="del">
        <pc:chgData name="Morten Philipps" userId="9d886a0a-6793-42c5-8507-3f5e997c1b30" providerId="ADAL" clId="{ABEB76A3-BDD7-0146-BCB5-A8A4F921137F}" dt="2025-01-08T20:33:46.330" v="7421" actId="2696"/>
        <pc:sldMkLst>
          <pc:docMk/>
          <pc:sldMk cId="3614599425" sldId="268"/>
        </pc:sldMkLst>
      </pc:sldChg>
      <pc:sldChg chg="del">
        <pc:chgData name="Morten Philipps" userId="9d886a0a-6793-42c5-8507-3f5e997c1b30" providerId="ADAL" clId="{ABEB76A3-BDD7-0146-BCB5-A8A4F921137F}" dt="2025-01-08T20:33:46.310" v="7417" actId="2696"/>
        <pc:sldMkLst>
          <pc:docMk/>
          <pc:sldMk cId="2815965006" sldId="269"/>
        </pc:sldMkLst>
      </pc:sldChg>
      <pc:sldChg chg="del">
        <pc:chgData name="Morten Philipps" userId="9d886a0a-6793-42c5-8507-3f5e997c1b30" providerId="ADAL" clId="{ABEB76A3-BDD7-0146-BCB5-A8A4F921137F}" dt="2025-01-08T20:33:46.308" v="7416" actId="2696"/>
        <pc:sldMkLst>
          <pc:docMk/>
          <pc:sldMk cId="3907032466" sldId="270"/>
        </pc:sldMkLst>
      </pc:sldChg>
      <pc:sldChg chg="addSp modSp mod">
        <pc:chgData name="Morten Philipps" userId="9d886a0a-6793-42c5-8507-3f5e997c1b30" providerId="ADAL" clId="{ABEB76A3-BDD7-0146-BCB5-A8A4F921137F}" dt="2025-01-08T21:49:08.221" v="8060" actId="14100"/>
        <pc:sldMkLst>
          <pc:docMk/>
          <pc:sldMk cId="4270746983" sldId="271"/>
        </pc:sldMkLst>
        <pc:spChg chg="mod">
          <ac:chgData name="Morten Philipps" userId="9d886a0a-6793-42c5-8507-3f5e997c1b30" providerId="ADAL" clId="{ABEB76A3-BDD7-0146-BCB5-A8A4F921137F}" dt="2025-01-07T11:26:52.868" v="250" actId="14100"/>
          <ac:spMkLst>
            <pc:docMk/>
            <pc:sldMk cId="4270746983" sldId="271"/>
            <ac:spMk id="2" creationId="{1E4406CC-7904-9C1B-A7EF-66D5BC0E588C}"/>
          </ac:spMkLst>
        </pc:spChg>
        <pc:spChg chg="mod">
          <ac:chgData name="Morten Philipps" userId="9d886a0a-6793-42c5-8507-3f5e997c1b30" providerId="ADAL" clId="{ABEB76A3-BDD7-0146-BCB5-A8A4F921137F}" dt="2025-01-08T21:48:25.766" v="8051" actId="14100"/>
          <ac:spMkLst>
            <pc:docMk/>
            <pc:sldMk cId="4270746983" sldId="271"/>
            <ac:spMk id="3" creationId="{DB0962B2-FE5D-E411-6873-D5A674632808}"/>
          </ac:spMkLst>
        </pc:spChg>
        <pc:picChg chg="add mod">
          <ac:chgData name="Morten Philipps" userId="9d886a0a-6793-42c5-8507-3f5e997c1b30" providerId="ADAL" clId="{ABEB76A3-BDD7-0146-BCB5-A8A4F921137F}" dt="2025-01-07T11:23:25.028" v="6" actId="1440"/>
          <ac:picMkLst>
            <pc:docMk/>
            <pc:sldMk cId="4270746983" sldId="271"/>
            <ac:picMk id="4" creationId="{21E35AE7-966A-80B2-5AFF-6A30C9CDFB8A}"/>
          </ac:picMkLst>
        </pc:picChg>
        <pc:cxnChg chg="add mod">
          <ac:chgData name="Morten Philipps" userId="9d886a0a-6793-42c5-8507-3f5e997c1b30" providerId="ADAL" clId="{ABEB76A3-BDD7-0146-BCB5-A8A4F921137F}" dt="2025-01-08T21:48:29.563" v="8052" actId="14100"/>
          <ac:cxnSpMkLst>
            <pc:docMk/>
            <pc:sldMk cId="4270746983" sldId="271"/>
            <ac:cxnSpMk id="6" creationId="{52E82FA7-C5AE-3A25-7FDE-0FC755453EF5}"/>
          </ac:cxnSpMkLst>
        </pc:cxnChg>
        <pc:cxnChg chg="add mod">
          <ac:chgData name="Morten Philipps" userId="9d886a0a-6793-42c5-8507-3f5e997c1b30" providerId="ADAL" clId="{ABEB76A3-BDD7-0146-BCB5-A8A4F921137F}" dt="2025-01-08T21:48:52.811" v="8058" actId="14100"/>
          <ac:cxnSpMkLst>
            <pc:docMk/>
            <pc:sldMk cId="4270746983" sldId="271"/>
            <ac:cxnSpMk id="7" creationId="{51016805-2F60-BB4A-DD18-63C87FE5E22C}"/>
          </ac:cxnSpMkLst>
        </pc:cxnChg>
        <pc:cxnChg chg="add mod">
          <ac:chgData name="Morten Philipps" userId="9d886a0a-6793-42c5-8507-3f5e997c1b30" providerId="ADAL" clId="{ABEB76A3-BDD7-0146-BCB5-A8A4F921137F}" dt="2025-01-08T21:49:00.536" v="8059" actId="14100"/>
          <ac:cxnSpMkLst>
            <pc:docMk/>
            <pc:sldMk cId="4270746983" sldId="271"/>
            <ac:cxnSpMk id="13" creationId="{6F9F2553-B4E9-6DA0-D986-F72760CE1837}"/>
          </ac:cxnSpMkLst>
        </pc:cxnChg>
        <pc:cxnChg chg="add mod">
          <ac:chgData name="Morten Philipps" userId="9d886a0a-6793-42c5-8507-3f5e997c1b30" providerId="ADAL" clId="{ABEB76A3-BDD7-0146-BCB5-A8A4F921137F}" dt="2025-01-08T21:49:08.221" v="8060" actId="14100"/>
          <ac:cxnSpMkLst>
            <pc:docMk/>
            <pc:sldMk cId="4270746983" sldId="271"/>
            <ac:cxnSpMk id="16" creationId="{A05004C4-D8F7-EBD2-DF2E-51D285C37D1E}"/>
          </ac:cxnSpMkLst>
        </pc:cxnChg>
      </pc:sldChg>
      <pc:sldChg chg="del">
        <pc:chgData name="Morten Philipps" userId="9d886a0a-6793-42c5-8507-3f5e997c1b30" providerId="ADAL" clId="{ABEB76A3-BDD7-0146-BCB5-A8A4F921137F}" dt="2025-01-07T11:23:15.189" v="0" actId="2696"/>
        <pc:sldMkLst>
          <pc:docMk/>
          <pc:sldMk cId="1098060305" sldId="272"/>
        </pc:sldMkLst>
      </pc:sldChg>
      <pc:sldChg chg="addSp delSp modSp new mod ord modNotesTx">
        <pc:chgData name="Morten Philipps" userId="9d886a0a-6793-42c5-8507-3f5e997c1b30" providerId="ADAL" clId="{ABEB76A3-BDD7-0146-BCB5-A8A4F921137F}" dt="2025-01-08T20:37:26.726" v="7513" actId="20577"/>
        <pc:sldMkLst>
          <pc:docMk/>
          <pc:sldMk cId="3844630179" sldId="272"/>
        </pc:sldMkLst>
        <pc:spChg chg="mod">
          <ac:chgData name="Morten Philipps" userId="9d886a0a-6793-42c5-8507-3f5e997c1b30" providerId="ADAL" clId="{ABEB76A3-BDD7-0146-BCB5-A8A4F921137F}" dt="2025-01-08T09:08:06.365" v="688" actId="20577"/>
          <ac:spMkLst>
            <pc:docMk/>
            <pc:sldMk cId="3844630179" sldId="272"/>
            <ac:spMk id="2" creationId="{7F7E8A2F-D6D7-0EDE-3DEF-B5A634013176}"/>
          </ac:spMkLst>
        </pc:spChg>
        <pc:spChg chg="mod">
          <ac:chgData name="Morten Philipps" userId="9d886a0a-6793-42c5-8507-3f5e997c1b30" providerId="ADAL" clId="{ABEB76A3-BDD7-0146-BCB5-A8A4F921137F}" dt="2025-01-08T20:37:26.726" v="7513" actId="20577"/>
          <ac:spMkLst>
            <pc:docMk/>
            <pc:sldMk cId="3844630179" sldId="272"/>
            <ac:spMk id="3" creationId="{6BFD9CF6-E13C-9F19-720A-D2AF5D279231}"/>
          </ac:spMkLst>
        </pc:spChg>
        <pc:picChg chg="add mod">
          <ac:chgData name="Morten Philipps" userId="9d886a0a-6793-42c5-8507-3f5e997c1b30" providerId="ADAL" clId="{ABEB76A3-BDD7-0146-BCB5-A8A4F921137F}" dt="2025-01-08T19:38:37.742" v="3827" actId="14100"/>
          <ac:picMkLst>
            <pc:docMk/>
            <pc:sldMk cId="3844630179" sldId="272"/>
            <ac:picMk id="5" creationId="{62937C42-1553-4C8D-9AC9-42BCE8BC5874}"/>
          </ac:picMkLst>
        </pc:picChg>
      </pc:sldChg>
      <pc:sldChg chg="addSp modSp new mod">
        <pc:chgData name="Morten Philipps" userId="9d886a0a-6793-42c5-8507-3f5e997c1b30" providerId="ADAL" clId="{ABEB76A3-BDD7-0146-BCB5-A8A4F921137F}" dt="2025-01-08T20:41:23.877" v="7593" actId="20577"/>
        <pc:sldMkLst>
          <pc:docMk/>
          <pc:sldMk cId="3626760804" sldId="273"/>
        </pc:sldMkLst>
        <pc:spChg chg="mod">
          <ac:chgData name="Morten Philipps" userId="9d886a0a-6793-42c5-8507-3f5e997c1b30" providerId="ADAL" clId="{ABEB76A3-BDD7-0146-BCB5-A8A4F921137F}" dt="2025-01-08T20:41:00.345" v="7573" actId="20577"/>
          <ac:spMkLst>
            <pc:docMk/>
            <pc:sldMk cId="3626760804" sldId="273"/>
            <ac:spMk id="2" creationId="{B8D1D89C-8F96-EA0E-5D69-5DD2E15DCEA3}"/>
          </ac:spMkLst>
        </pc:spChg>
        <pc:spChg chg="mod">
          <ac:chgData name="Morten Philipps" userId="9d886a0a-6793-42c5-8507-3f5e997c1b30" providerId="ADAL" clId="{ABEB76A3-BDD7-0146-BCB5-A8A4F921137F}" dt="2025-01-08T19:49:28.799" v="4210" actId="20577"/>
          <ac:spMkLst>
            <pc:docMk/>
            <pc:sldMk cId="3626760804" sldId="273"/>
            <ac:spMk id="3" creationId="{E77DF944-7D25-A4B9-63A7-7425330B8EEF}"/>
          </ac:spMkLst>
        </pc:spChg>
        <pc:spChg chg="add mod">
          <ac:chgData name="Morten Philipps" userId="9d886a0a-6793-42c5-8507-3f5e997c1b30" providerId="ADAL" clId="{ABEB76A3-BDD7-0146-BCB5-A8A4F921137F}" dt="2025-01-08T20:41:23.877" v="7593" actId="20577"/>
          <ac:spMkLst>
            <pc:docMk/>
            <pc:sldMk cId="3626760804" sldId="273"/>
            <ac:spMk id="5" creationId="{E1F55727-1A61-4207-261A-5504076EA55D}"/>
          </ac:spMkLst>
        </pc:spChg>
        <pc:picChg chg="add mod">
          <ac:chgData name="Morten Philipps" userId="9d886a0a-6793-42c5-8507-3f5e997c1b30" providerId="ADAL" clId="{ABEB76A3-BDD7-0146-BCB5-A8A4F921137F}" dt="2025-01-08T19:49:18.189" v="4209" actId="14100"/>
          <ac:picMkLst>
            <pc:docMk/>
            <pc:sldMk cId="3626760804" sldId="273"/>
            <ac:picMk id="6" creationId="{0C21F287-7F07-37DF-C321-C310C475D612}"/>
          </ac:picMkLst>
        </pc:picChg>
        <pc:picChg chg="add mod">
          <ac:chgData name="Morten Philipps" userId="9d886a0a-6793-42c5-8507-3f5e997c1b30" providerId="ADAL" clId="{ABEB76A3-BDD7-0146-BCB5-A8A4F921137F}" dt="2025-01-08T19:49:12.006" v="4208" actId="1076"/>
          <ac:picMkLst>
            <pc:docMk/>
            <pc:sldMk cId="3626760804" sldId="273"/>
            <ac:picMk id="7" creationId="{EFCD5654-287C-DFE2-8E2E-5CABDD894B86}"/>
          </ac:picMkLst>
        </pc:picChg>
      </pc:sldChg>
      <pc:sldChg chg="addSp modSp new mod">
        <pc:chgData name="Morten Philipps" userId="9d886a0a-6793-42c5-8507-3f5e997c1b30" providerId="ADAL" clId="{ABEB76A3-BDD7-0146-BCB5-A8A4F921137F}" dt="2025-01-08T20:39:19.209" v="7526" actId="1035"/>
        <pc:sldMkLst>
          <pc:docMk/>
          <pc:sldMk cId="2467566778" sldId="274"/>
        </pc:sldMkLst>
        <pc:spChg chg="mod">
          <ac:chgData name="Morten Philipps" userId="9d886a0a-6793-42c5-8507-3f5e997c1b30" providerId="ADAL" clId="{ABEB76A3-BDD7-0146-BCB5-A8A4F921137F}" dt="2025-01-08T09:11:53.222" v="1012" actId="20577"/>
          <ac:spMkLst>
            <pc:docMk/>
            <pc:sldMk cId="2467566778" sldId="274"/>
            <ac:spMk id="2" creationId="{CF2FC1B2-CF54-10B8-C075-6B85FE815E5C}"/>
          </ac:spMkLst>
        </pc:spChg>
        <pc:spChg chg="mod">
          <ac:chgData name="Morten Philipps" userId="9d886a0a-6793-42c5-8507-3f5e997c1b30" providerId="ADAL" clId="{ABEB76A3-BDD7-0146-BCB5-A8A4F921137F}" dt="2025-01-08T20:39:19.209" v="7526" actId="1035"/>
          <ac:spMkLst>
            <pc:docMk/>
            <pc:sldMk cId="2467566778" sldId="274"/>
            <ac:spMk id="3" creationId="{26D37AA4-F39E-0B47-F2A7-288EE64FA5F2}"/>
          </ac:spMkLst>
        </pc:spChg>
        <pc:spChg chg="add mod">
          <ac:chgData name="Morten Philipps" userId="9d886a0a-6793-42c5-8507-3f5e997c1b30" providerId="ADAL" clId="{ABEB76A3-BDD7-0146-BCB5-A8A4F921137F}" dt="2025-01-08T20:27:35.275" v="6929" actId="1035"/>
          <ac:spMkLst>
            <pc:docMk/>
            <pc:sldMk cId="2467566778" sldId="274"/>
            <ac:spMk id="5" creationId="{E7DD5D7A-398B-1791-743F-3CE013EB1934}"/>
          </ac:spMkLst>
        </pc:spChg>
        <pc:picChg chg="add mod">
          <ac:chgData name="Morten Philipps" userId="9d886a0a-6793-42c5-8507-3f5e997c1b30" providerId="ADAL" clId="{ABEB76A3-BDD7-0146-BCB5-A8A4F921137F}" dt="2025-01-08T19:40:25.561" v="3969" actId="14100"/>
          <ac:picMkLst>
            <pc:docMk/>
            <pc:sldMk cId="2467566778" sldId="274"/>
            <ac:picMk id="4" creationId="{DFA3DD18-3E3B-E71C-32F0-520B3E1CE702}"/>
          </ac:picMkLst>
        </pc:picChg>
      </pc:sldChg>
      <pc:sldChg chg="addSp delSp modSp new mod modTransition">
        <pc:chgData name="Morten Philipps" userId="9d886a0a-6793-42c5-8507-3f5e997c1b30" providerId="ADAL" clId="{ABEB76A3-BDD7-0146-BCB5-A8A4F921137F}" dt="2025-01-08T19:41:46.023" v="3993" actId="20577"/>
        <pc:sldMkLst>
          <pc:docMk/>
          <pc:sldMk cId="790047718" sldId="275"/>
        </pc:sldMkLst>
        <pc:spChg chg="mod">
          <ac:chgData name="Morten Philipps" userId="9d886a0a-6793-42c5-8507-3f5e997c1b30" providerId="ADAL" clId="{ABEB76A3-BDD7-0146-BCB5-A8A4F921137F}" dt="2025-01-08T19:41:38.478" v="3992" actId="20577"/>
          <ac:spMkLst>
            <pc:docMk/>
            <pc:sldMk cId="790047718" sldId="275"/>
            <ac:spMk id="2" creationId="{CA11A706-233F-709C-FDDD-FC69D12855F9}"/>
          </ac:spMkLst>
        </pc:spChg>
        <pc:spChg chg="add mod">
          <ac:chgData name="Morten Philipps" userId="9d886a0a-6793-42c5-8507-3f5e997c1b30" providerId="ADAL" clId="{ABEB76A3-BDD7-0146-BCB5-A8A4F921137F}" dt="2025-01-08T19:41:46.023" v="3993" actId="20577"/>
          <ac:spMkLst>
            <pc:docMk/>
            <pc:sldMk cId="790047718" sldId="275"/>
            <ac:spMk id="5" creationId="{32687989-F10B-FE32-FD4F-5F9E4B53B453}"/>
          </ac:spMkLst>
        </pc:spChg>
        <pc:picChg chg="add mod">
          <ac:chgData name="Morten Philipps" userId="9d886a0a-6793-42c5-8507-3f5e997c1b30" providerId="ADAL" clId="{ABEB76A3-BDD7-0146-BCB5-A8A4F921137F}" dt="2025-01-08T19:40:48.636" v="3971" actId="14100"/>
          <ac:picMkLst>
            <pc:docMk/>
            <pc:sldMk cId="790047718" sldId="275"/>
            <ac:picMk id="4" creationId="{5DA16238-5D97-B584-1AF7-BB0FD6A9AF51}"/>
          </ac:picMkLst>
        </pc:picChg>
      </pc:sldChg>
      <pc:sldChg chg="addSp modSp new mod modTransition">
        <pc:chgData name="Morten Philipps" userId="9d886a0a-6793-42c5-8507-3f5e997c1b30" providerId="ADAL" clId="{ABEB76A3-BDD7-0146-BCB5-A8A4F921137F}" dt="2025-01-08T20:40:11.427" v="7543" actId="20577"/>
        <pc:sldMkLst>
          <pc:docMk/>
          <pc:sldMk cId="4122048856" sldId="276"/>
        </pc:sldMkLst>
        <pc:spChg chg="mod">
          <ac:chgData name="Morten Philipps" userId="9d886a0a-6793-42c5-8507-3f5e997c1b30" providerId="ADAL" clId="{ABEB76A3-BDD7-0146-BCB5-A8A4F921137F}" dt="2025-01-08T20:24:05.220" v="6721" actId="404"/>
          <ac:spMkLst>
            <pc:docMk/>
            <pc:sldMk cId="4122048856" sldId="276"/>
            <ac:spMk id="2" creationId="{7F94A345-8544-ADDE-C162-E78876DFC6FA}"/>
          </ac:spMkLst>
        </pc:spChg>
        <pc:spChg chg="mod">
          <ac:chgData name="Morten Philipps" userId="9d886a0a-6793-42c5-8507-3f5e997c1b30" providerId="ADAL" clId="{ABEB76A3-BDD7-0146-BCB5-A8A4F921137F}" dt="2025-01-08T20:40:11.427" v="7543" actId="20577"/>
          <ac:spMkLst>
            <pc:docMk/>
            <pc:sldMk cId="4122048856" sldId="276"/>
            <ac:spMk id="3" creationId="{6B0CD85F-4643-73A7-F5C9-20EC0326D6B5}"/>
          </ac:spMkLst>
        </pc:spChg>
        <pc:picChg chg="add mod modCrop">
          <ac:chgData name="Morten Philipps" userId="9d886a0a-6793-42c5-8507-3f5e997c1b30" providerId="ADAL" clId="{ABEB76A3-BDD7-0146-BCB5-A8A4F921137F}" dt="2025-01-08T09:17:37.008" v="1400" actId="14100"/>
          <ac:picMkLst>
            <pc:docMk/>
            <pc:sldMk cId="4122048856" sldId="276"/>
            <ac:picMk id="4" creationId="{62CC21AD-DD87-6B6D-BD7B-84809C4B715B}"/>
          </ac:picMkLst>
        </pc:picChg>
      </pc:sldChg>
      <pc:sldChg chg="addSp delSp modSp new mod modTransition">
        <pc:chgData name="Morten Philipps" userId="9d886a0a-6793-42c5-8507-3f5e997c1b30" providerId="ADAL" clId="{ABEB76A3-BDD7-0146-BCB5-A8A4F921137F}" dt="2025-01-08T19:30:14.549" v="3698"/>
        <pc:sldMkLst>
          <pc:docMk/>
          <pc:sldMk cId="2426531634" sldId="277"/>
        </pc:sldMkLst>
        <pc:spChg chg="mod">
          <ac:chgData name="Morten Philipps" userId="9d886a0a-6793-42c5-8507-3f5e997c1b30" providerId="ADAL" clId="{ABEB76A3-BDD7-0146-BCB5-A8A4F921137F}" dt="2025-01-08T09:34:09.885" v="2160" actId="255"/>
          <ac:spMkLst>
            <pc:docMk/>
            <pc:sldMk cId="2426531634" sldId="277"/>
            <ac:spMk id="2" creationId="{3F6BFC2F-7FC1-CE7D-8AE8-AA5091369FA4}"/>
          </ac:spMkLst>
        </pc:spChg>
        <pc:spChg chg="mod">
          <ac:chgData name="Morten Philipps" userId="9d886a0a-6793-42c5-8507-3f5e997c1b30" providerId="ADAL" clId="{ABEB76A3-BDD7-0146-BCB5-A8A4F921137F}" dt="2025-01-08T10:53:01.610" v="3540" actId="20577"/>
          <ac:spMkLst>
            <pc:docMk/>
            <pc:sldMk cId="2426531634" sldId="277"/>
            <ac:spMk id="3" creationId="{3BAF4019-7AEB-6A77-715C-9D172740AEA6}"/>
          </ac:spMkLst>
        </pc:spChg>
        <pc:picChg chg="add mod modCrop">
          <ac:chgData name="Morten Philipps" userId="9d886a0a-6793-42c5-8507-3f5e997c1b30" providerId="ADAL" clId="{ABEB76A3-BDD7-0146-BCB5-A8A4F921137F}" dt="2025-01-08T10:21:16.262" v="3537" actId="1076"/>
          <ac:picMkLst>
            <pc:docMk/>
            <pc:sldMk cId="2426531634" sldId="277"/>
            <ac:picMk id="5" creationId="{1968D429-FC02-98DA-F94B-5FE618C539ED}"/>
          </ac:picMkLst>
        </pc:picChg>
        <pc:picChg chg="add mod modCrop">
          <ac:chgData name="Morten Philipps" userId="9d886a0a-6793-42c5-8507-3f5e997c1b30" providerId="ADAL" clId="{ABEB76A3-BDD7-0146-BCB5-A8A4F921137F}" dt="2025-01-08T10:56:15.777" v="3548" actId="18131"/>
          <ac:picMkLst>
            <pc:docMk/>
            <pc:sldMk cId="2426531634" sldId="277"/>
            <ac:picMk id="7" creationId="{40FF0528-5BE5-BAF7-36CF-3F82B2EB6095}"/>
          </ac:picMkLst>
        </pc:picChg>
      </pc:sldChg>
      <pc:sldChg chg="addSp delSp modSp new mod modNotesTx">
        <pc:chgData name="Morten Philipps" userId="9d886a0a-6793-42c5-8507-3f5e997c1b30" providerId="ADAL" clId="{ABEB76A3-BDD7-0146-BCB5-A8A4F921137F}" dt="2025-01-08T21:10:15.871" v="7905" actId="20577"/>
        <pc:sldMkLst>
          <pc:docMk/>
          <pc:sldMk cId="224796270" sldId="278"/>
        </pc:sldMkLst>
        <pc:spChg chg="mod">
          <ac:chgData name="Morten Philipps" userId="9d886a0a-6793-42c5-8507-3f5e997c1b30" providerId="ADAL" clId="{ABEB76A3-BDD7-0146-BCB5-A8A4F921137F}" dt="2025-01-08T20:47:44.116" v="7611" actId="404"/>
          <ac:spMkLst>
            <pc:docMk/>
            <pc:sldMk cId="224796270" sldId="278"/>
            <ac:spMk id="2" creationId="{BAD748FB-200E-7FEF-F532-B59A8110FAF7}"/>
          </ac:spMkLst>
        </pc:spChg>
        <pc:spChg chg="add mod">
          <ac:chgData name="Morten Philipps" userId="9d886a0a-6793-42c5-8507-3f5e997c1b30" providerId="ADAL" clId="{ABEB76A3-BDD7-0146-BCB5-A8A4F921137F}" dt="2025-01-08T19:32:57.987" v="3817" actId="1076"/>
          <ac:spMkLst>
            <pc:docMk/>
            <pc:sldMk cId="224796270" sldId="278"/>
            <ac:spMk id="5" creationId="{A1893024-5109-0AC9-5704-42DF5B820330}"/>
          </ac:spMkLst>
        </pc:spChg>
        <pc:spChg chg="add mod">
          <ac:chgData name="Morten Philipps" userId="9d886a0a-6793-42c5-8507-3f5e997c1b30" providerId="ADAL" clId="{ABEB76A3-BDD7-0146-BCB5-A8A4F921137F}" dt="2025-01-08T20:28:09.391" v="6965" actId="1076"/>
          <ac:spMkLst>
            <pc:docMk/>
            <pc:sldMk cId="224796270" sldId="278"/>
            <ac:spMk id="6" creationId="{7F15C715-08ED-0723-EC71-95B48CAF8E7C}"/>
          </ac:spMkLst>
        </pc:spChg>
      </pc:sldChg>
      <pc:sldChg chg="addSp delSp modSp new mod modClrScheme chgLayout">
        <pc:chgData name="Morten Philipps" userId="9d886a0a-6793-42c5-8507-3f5e997c1b30" providerId="ADAL" clId="{ABEB76A3-BDD7-0146-BCB5-A8A4F921137F}" dt="2025-01-08T21:14:26.608" v="8011" actId="27636"/>
        <pc:sldMkLst>
          <pc:docMk/>
          <pc:sldMk cId="1024573606" sldId="279"/>
        </pc:sldMkLst>
        <pc:spChg chg="mod">
          <ac:chgData name="Morten Philipps" userId="9d886a0a-6793-42c5-8507-3f5e997c1b30" providerId="ADAL" clId="{ABEB76A3-BDD7-0146-BCB5-A8A4F921137F}" dt="2025-01-08T21:14:20.414" v="8009" actId="20577"/>
          <ac:spMkLst>
            <pc:docMk/>
            <pc:sldMk cId="1024573606" sldId="279"/>
            <ac:spMk id="2" creationId="{77BB2C30-883E-DEF1-6CCC-0D8A4109A9AE}"/>
          </ac:spMkLst>
        </pc:spChg>
        <pc:spChg chg="mod">
          <ac:chgData name="Morten Philipps" userId="9d886a0a-6793-42c5-8507-3f5e997c1b30" providerId="ADAL" clId="{ABEB76A3-BDD7-0146-BCB5-A8A4F921137F}" dt="2025-01-08T21:14:26.608" v="8011" actId="27636"/>
          <ac:spMkLst>
            <pc:docMk/>
            <pc:sldMk cId="1024573606" sldId="279"/>
            <ac:spMk id="3" creationId="{FCD6AF2A-E1F1-A9BB-0167-66A4BC253584}"/>
          </ac:spMkLst>
        </pc:spChg>
        <pc:picChg chg="add mod">
          <ac:chgData name="Morten Philipps" userId="9d886a0a-6793-42c5-8507-3f5e997c1b30" providerId="ADAL" clId="{ABEB76A3-BDD7-0146-BCB5-A8A4F921137F}" dt="2025-01-08T21:12:17.457" v="7910" actId="26606"/>
          <ac:picMkLst>
            <pc:docMk/>
            <pc:sldMk cId="1024573606" sldId="279"/>
            <ac:picMk id="1026" creationId="{F0C9E072-66B2-6700-8451-3FAE4E0CC160}"/>
          </ac:picMkLst>
        </pc:picChg>
      </pc:sldChg>
      <pc:sldChg chg="addSp delSp modSp new mod">
        <pc:chgData name="Morten Philipps" userId="9d886a0a-6793-42c5-8507-3f5e997c1b30" providerId="ADAL" clId="{ABEB76A3-BDD7-0146-BCB5-A8A4F921137F}" dt="2025-01-08T21:09:38.872" v="7904" actId="20577"/>
        <pc:sldMkLst>
          <pc:docMk/>
          <pc:sldMk cId="3613180280" sldId="280"/>
        </pc:sldMkLst>
        <pc:spChg chg="mod">
          <ac:chgData name="Morten Philipps" userId="9d886a0a-6793-42c5-8507-3f5e997c1b30" providerId="ADAL" clId="{ABEB76A3-BDD7-0146-BCB5-A8A4F921137F}" dt="2025-01-08T20:29:33.073" v="7025" actId="1076"/>
          <ac:spMkLst>
            <pc:docMk/>
            <pc:sldMk cId="3613180280" sldId="280"/>
            <ac:spMk id="2" creationId="{4415F0B8-3035-9E32-32A6-3E68651B0308}"/>
          </ac:spMkLst>
        </pc:spChg>
        <pc:spChg chg="mod">
          <ac:chgData name="Morten Philipps" userId="9d886a0a-6793-42c5-8507-3f5e997c1b30" providerId="ADAL" clId="{ABEB76A3-BDD7-0146-BCB5-A8A4F921137F}" dt="2025-01-08T21:09:38.872" v="7904" actId="20577"/>
          <ac:spMkLst>
            <pc:docMk/>
            <pc:sldMk cId="3613180280" sldId="280"/>
            <ac:spMk id="3" creationId="{8581CE2A-7E69-49C7-0DBD-2797F7935A16}"/>
          </ac:spMkLst>
        </pc:spChg>
        <pc:picChg chg="add mod">
          <ac:chgData name="Morten Philipps" userId="9d886a0a-6793-42c5-8507-3f5e997c1b30" providerId="ADAL" clId="{ABEB76A3-BDD7-0146-BCB5-A8A4F921137F}" dt="2025-01-08T20:29:17.360" v="7023" actId="14100"/>
          <ac:picMkLst>
            <pc:docMk/>
            <pc:sldMk cId="3613180280" sldId="280"/>
            <ac:picMk id="5" creationId="{21E3F44F-E4D2-522E-6FA9-2FBB440B322C}"/>
          </ac:picMkLst>
        </pc:picChg>
        <pc:picChg chg="add mod">
          <ac:chgData name="Morten Philipps" userId="9d886a0a-6793-42c5-8507-3f5e997c1b30" providerId="ADAL" clId="{ABEB76A3-BDD7-0146-BCB5-A8A4F921137F}" dt="2025-01-08T20:29:39.522" v="7027" actId="1076"/>
          <ac:picMkLst>
            <pc:docMk/>
            <pc:sldMk cId="3613180280" sldId="280"/>
            <ac:picMk id="6" creationId="{1FD3AD39-BDE7-BE65-4A57-CAF0E629F2B6}"/>
          </ac:picMkLst>
        </pc:picChg>
        <pc:picChg chg="add mod">
          <ac:chgData name="Morten Philipps" userId="9d886a0a-6793-42c5-8507-3f5e997c1b30" providerId="ADAL" clId="{ABEB76A3-BDD7-0146-BCB5-A8A4F921137F}" dt="2025-01-08T20:01:55.585" v="4895" actId="1076"/>
          <ac:picMkLst>
            <pc:docMk/>
            <pc:sldMk cId="3613180280" sldId="280"/>
            <ac:picMk id="7" creationId="{16C5C320-B01D-5F41-15BC-7A5F9803D69A}"/>
          </ac:picMkLst>
        </pc:picChg>
      </pc:sldChg>
      <pc:sldChg chg="addSp modSp new mod modTransition">
        <pc:chgData name="Morten Philipps" userId="9d886a0a-6793-42c5-8507-3f5e997c1b30" providerId="ADAL" clId="{ABEB76A3-BDD7-0146-BCB5-A8A4F921137F}" dt="2025-01-08T20:10:52.477" v="5836"/>
        <pc:sldMkLst>
          <pc:docMk/>
          <pc:sldMk cId="2000675485" sldId="281"/>
        </pc:sldMkLst>
        <pc:spChg chg="mod">
          <ac:chgData name="Morten Philipps" userId="9d886a0a-6793-42c5-8507-3f5e997c1b30" providerId="ADAL" clId="{ABEB76A3-BDD7-0146-BCB5-A8A4F921137F}" dt="2025-01-08T20:08:53.076" v="5669" actId="404"/>
          <ac:spMkLst>
            <pc:docMk/>
            <pc:sldMk cId="2000675485" sldId="281"/>
            <ac:spMk id="2" creationId="{23FF946C-0405-AA1F-5C29-B8B626855218}"/>
          </ac:spMkLst>
        </pc:spChg>
        <pc:spChg chg="mod">
          <ac:chgData name="Morten Philipps" userId="9d886a0a-6793-42c5-8507-3f5e997c1b30" providerId="ADAL" clId="{ABEB76A3-BDD7-0146-BCB5-A8A4F921137F}" dt="2025-01-08T20:09:40.140" v="5712" actId="20577"/>
          <ac:spMkLst>
            <pc:docMk/>
            <pc:sldMk cId="2000675485" sldId="281"/>
            <ac:spMk id="3" creationId="{46DBC617-9D92-E788-616B-954BEDE47137}"/>
          </ac:spMkLst>
        </pc:spChg>
        <pc:picChg chg="add mod modCrop">
          <ac:chgData name="Morten Philipps" userId="9d886a0a-6793-42c5-8507-3f5e997c1b30" providerId="ADAL" clId="{ABEB76A3-BDD7-0146-BCB5-A8A4F921137F}" dt="2025-01-08T20:07:36.973" v="5361" actId="1076"/>
          <ac:picMkLst>
            <pc:docMk/>
            <pc:sldMk cId="2000675485" sldId="281"/>
            <ac:picMk id="4" creationId="{64034A39-E1BA-5DB5-4643-75FB2D94E68A}"/>
          </ac:picMkLst>
        </pc:picChg>
      </pc:sldChg>
      <pc:sldChg chg="new del ord">
        <pc:chgData name="Morten Philipps" userId="9d886a0a-6793-42c5-8507-3f5e997c1b30" providerId="ADAL" clId="{ABEB76A3-BDD7-0146-BCB5-A8A4F921137F}" dt="2025-01-08T20:04:06.380" v="5010" actId="2696"/>
        <pc:sldMkLst>
          <pc:docMk/>
          <pc:sldMk cId="3017300648" sldId="281"/>
        </pc:sldMkLst>
      </pc:sldChg>
      <pc:sldChg chg="addSp modSp new mod modTransition">
        <pc:chgData name="Morten Philipps" userId="9d886a0a-6793-42c5-8507-3f5e997c1b30" providerId="ADAL" clId="{ABEB76A3-BDD7-0146-BCB5-A8A4F921137F}" dt="2025-01-08T21:15:37.515" v="8048" actId="114"/>
        <pc:sldMkLst>
          <pc:docMk/>
          <pc:sldMk cId="1304149913" sldId="282"/>
        </pc:sldMkLst>
        <pc:spChg chg="mod">
          <ac:chgData name="Morten Philipps" userId="9d886a0a-6793-42c5-8507-3f5e997c1b30" providerId="ADAL" clId="{ABEB76A3-BDD7-0146-BCB5-A8A4F921137F}" dt="2025-01-08T20:58:53.403" v="7826" actId="404"/>
          <ac:spMkLst>
            <pc:docMk/>
            <pc:sldMk cId="1304149913" sldId="282"/>
            <ac:spMk id="2" creationId="{21103FDB-6A63-84BA-9CBF-EFCCCF3B386C}"/>
          </ac:spMkLst>
        </pc:spChg>
        <pc:spChg chg="mod">
          <ac:chgData name="Morten Philipps" userId="9d886a0a-6793-42c5-8507-3f5e997c1b30" providerId="ADAL" clId="{ABEB76A3-BDD7-0146-BCB5-A8A4F921137F}" dt="2025-01-08T21:15:37.515" v="8048" actId="114"/>
          <ac:spMkLst>
            <pc:docMk/>
            <pc:sldMk cId="1304149913" sldId="282"/>
            <ac:spMk id="3" creationId="{2C0535FE-D944-C497-ADDE-C5E70113228D}"/>
          </ac:spMkLst>
        </pc:spChg>
        <pc:picChg chg="add mod">
          <ac:chgData name="Morten Philipps" userId="9d886a0a-6793-42c5-8507-3f5e997c1b30" providerId="ADAL" clId="{ABEB76A3-BDD7-0146-BCB5-A8A4F921137F}" dt="2025-01-08T20:58:46.122" v="7825" actId="1076"/>
          <ac:picMkLst>
            <pc:docMk/>
            <pc:sldMk cId="1304149913" sldId="282"/>
            <ac:picMk id="4" creationId="{D1BCCE36-5837-F391-553E-21D1E85CF9C6}"/>
          </ac:picMkLst>
        </pc:picChg>
      </pc:sldChg>
      <pc:sldChg chg="addSp modSp new mod">
        <pc:chgData name="Morten Philipps" userId="9d886a0a-6793-42c5-8507-3f5e997c1b30" providerId="ADAL" clId="{ABEB76A3-BDD7-0146-BCB5-A8A4F921137F}" dt="2025-01-08T21:02:37.807" v="7833" actId="20577"/>
        <pc:sldMkLst>
          <pc:docMk/>
          <pc:sldMk cId="2264351267" sldId="283"/>
        </pc:sldMkLst>
        <pc:spChg chg="mod">
          <ac:chgData name="Morten Philipps" userId="9d886a0a-6793-42c5-8507-3f5e997c1b30" providerId="ADAL" clId="{ABEB76A3-BDD7-0146-BCB5-A8A4F921137F}" dt="2025-01-08T20:31:25.531" v="7066" actId="20577"/>
          <ac:spMkLst>
            <pc:docMk/>
            <pc:sldMk cId="2264351267" sldId="283"/>
            <ac:spMk id="2" creationId="{28ECCC30-1112-937D-F456-F689262AD485}"/>
          </ac:spMkLst>
        </pc:spChg>
        <pc:spChg chg="mod">
          <ac:chgData name="Morten Philipps" userId="9d886a0a-6793-42c5-8507-3f5e997c1b30" providerId="ADAL" clId="{ABEB76A3-BDD7-0146-BCB5-A8A4F921137F}" dt="2025-01-08T21:02:37.807" v="7833" actId="20577"/>
          <ac:spMkLst>
            <pc:docMk/>
            <pc:sldMk cId="2264351267" sldId="283"/>
            <ac:spMk id="3" creationId="{83DD239E-CA61-4BFC-D303-809A97642D87}"/>
          </ac:spMkLst>
        </pc:spChg>
        <pc:picChg chg="add mod">
          <ac:chgData name="Morten Philipps" userId="9d886a0a-6793-42c5-8507-3f5e997c1b30" providerId="ADAL" clId="{ABEB76A3-BDD7-0146-BCB5-A8A4F921137F}" dt="2025-01-08T20:34:12.428" v="7428" actId="14100"/>
          <ac:picMkLst>
            <pc:docMk/>
            <pc:sldMk cId="2264351267" sldId="283"/>
            <ac:picMk id="4" creationId="{6DCFCCA4-F229-5D3F-5867-D9763047428F}"/>
          </ac:picMkLst>
        </pc:picChg>
      </pc:sldChg>
      <pc:sldChg chg="add del">
        <pc:chgData name="Morten Philipps" userId="9d886a0a-6793-42c5-8507-3f5e997c1b30" providerId="ADAL" clId="{ABEB76A3-BDD7-0146-BCB5-A8A4F921137F}" dt="2025-01-08T20:32:05.106" v="7109" actId="2696"/>
        <pc:sldMkLst>
          <pc:docMk/>
          <pc:sldMk cId="1957026178" sldId="284"/>
        </pc:sldMkLst>
      </pc:sldChg>
      <pc:sldChg chg="addSp delSp modSp new mod modTransition">
        <pc:chgData name="Morten Philipps" userId="9d886a0a-6793-42c5-8507-3f5e997c1b30" providerId="ADAL" clId="{ABEB76A3-BDD7-0146-BCB5-A8A4F921137F}" dt="2025-01-08T20:35:03.590" v="7475" actId="1076"/>
        <pc:sldMkLst>
          <pc:docMk/>
          <pc:sldMk cId="3541787720" sldId="285"/>
        </pc:sldMkLst>
        <pc:spChg chg="add mod">
          <ac:chgData name="Morten Philipps" userId="9d886a0a-6793-42c5-8507-3f5e997c1b30" providerId="ADAL" clId="{ABEB76A3-BDD7-0146-BCB5-A8A4F921137F}" dt="2025-01-08T20:19:51.237" v="6568" actId="1076"/>
          <ac:spMkLst>
            <pc:docMk/>
            <pc:sldMk cId="3541787720" sldId="285"/>
            <ac:spMk id="5" creationId="{B1031704-99DA-3F60-ADB0-263013A14CE4}"/>
          </ac:spMkLst>
        </pc:spChg>
        <pc:spChg chg="add mod">
          <ac:chgData name="Morten Philipps" userId="9d886a0a-6793-42c5-8507-3f5e997c1b30" providerId="ADAL" clId="{ABEB76A3-BDD7-0146-BCB5-A8A4F921137F}" dt="2025-01-08T20:35:03.590" v="7475" actId="1076"/>
          <ac:spMkLst>
            <pc:docMk/>
            <pc:sldMk cId="3541787720" sldId="285"/>
            <ac:spMk id="10" creationId="{5F064D47-481E-267B-6E11-D184ECD77555}"/>
          </ac:spMkLst>
        </pc:spChg>
        <pc:picChg chg="add mod">
          <ac:chgData name="Morten Philipps" userId="9d886a0a-6793-42c5-8507-3f5e997c1b30" providerId="ADAL" clId="{ABEB76A3-BDD7-0146-BCB5-A8A4F921137F}" dt="2025-01-08T20:19:37.570" v="6562" actId="14100"/>
          <ac:picMkLst>
            <pc:docMk/>
            <pc:sldMk cId="3541787720" sldId="285"/>
            <ac:picMk id="9" creationId="{27AD67E8-3F26-0CC9-A1C8-A5701ADA0E53}"/>
          </ac:picMkLst>
        </pc:picChg>
      </pc:sldChg>
      <pc:sldChg chg="addSp delSp modSp new mod">
        <pc:chgData name="Morten Philipps" userId="9d886a0a-6793-42c5-8507-3f5e997c1b30" providerId="ADAL" clId="{ABEB76A3-BDD7-0146-BCB5-A8A4F921137F}" dt="2025-01-08T20:25:52.574" v="6830" actId="14100"/>
        <pc:sldMkLst>
          <pc:docMk/>
          <pc:sldMk cId="3390529162" sldId="286"/>
        </pc:sldMkLst>
        <pc:spChg chg="mod">
          <ac:chgData name="Morten Philipps" userId="9d886a0a-6793-42c5-8507-3f5e997c1b30" providerId="ADAL" clId="{ABEB76A3-BDD7-0146-BCB5-A8A4F921137F}" dt="2025-01-08T20:25:52.574" v="6830" actId="14100"/>
          <ac:spMkLst>
            <pc:docMk/>
            <pc:sldMk cId="3390529162" sldId="286"/>
            <ac:spMk id="2" creationId="{136E8BB9-7F46-A167-1F9B-52CF6CED2750}"/>
          </ac:spMkLst>
        </pc:spChg>
        <pc:picChg chg="add mod">
          <ac:chgData name="Morten Philipps" userId="9d886a0a-6793-42c5-8507-3f5e997c1b30" providerId="ADAL" clId="{ABEB76A3-BDD7-0146-BCB5-A8A4F921137F}" dt="2025-01-08T20:25:02.372" v="6764"/>
          <ac:picMkLst>
            <pc:docMk/>
            <pc:sldMk cId="3390529162" sldId="286"/>
            <ac:picMk id="4" creationId="{DB4AA7E8-DB6B-59EC-8014-4876A1E0666C}"/>
          </ac:picMkLst>
        </pc:picChg>
      </pc:sldChg>
      <pc:sldChg chg="new del">
        <pc:chgData name="Morten Philipps" userId="9d886a0a-6793-42c5-8507-3f5e997c1b30" providerId="ADAL" clId="{ABEB76A3-BDD7-0146-BCB5-A8A4F921137F}" dt="2025-01-08T20:32:03.960" v="7108" actId="2696"/>
        <pc:sldMkLst>
          <pc:docMk/>
          <pc:sldMk cId="1376476198" sldId="287"/>
        </pc:sldMkLst>
      </pc:sldChg>
      <pc:sldChg chg="modSp add mod modTransition">
        <pc:chgData name="Morten Philipps" userId="9d886a0a-6793-42c5-8507-3f5e997c1b30" providerId="ADAL" clId="{ABEB76A3-BDD7-0146-BCB5-A8A4F921137F}" dt="2025-01-08T20:34:32.866" v="7433"/>
        <pc:sldMkLst>
          <pc:docMk/>
          <pc:sldMk cId="3345831782" sldId="288"/>
        </pc:sldMkLst>
        <pc:spChg chg="mod">
          <ac:chgData name="Morten Philipps" userId="9d886a0a-6793-42c5-8507-3f5e997c1b30" providerId="ADAL" clId="{ABEB76A3-BDD7-0146-BCB5-A8A4F921137F}" dt="2025-01-08T20:34:24.429" v="7432" actId="14100"/>
          <ac:spMkLst>
            <pc:docMk/>
            <pc:sldMk cId="3345831782" sldId="288"/>
            <ac:spMk id="2" creationId="{BEC8625F-03E3-A64B-DF05-A7E64C833F16}"/>
          </ac:spMkLst>
        </pc:spChg>
        <pc:spChg chg="mod">
          <ac:chgData name="Morten Philipps" userId="9d886a0a-6793-42c5-8507-3f5e997c1b30" providerId="ADAL" clId="{ABEB76A3-BDD7-0146-BCB5-A8A4F921137F}" dt="2025-01-08T20:34:18.824" v="7430" actId="14100"/>
          <ac:spMkLst>
            <pc:docMk/>
            <pc:sldMk cId="3345831782" sldId="288"/>
            <ac:spMk id="3" creationId="{3D86AC3E-177E-2A9D-24C8-DD37EF921592}"/>
          </ac:spMkLst>
        </pc:spChg>
        <pc:picChg chg="mod">
          <ac:chgData name="Morten Philipps" userId="9d886a0a-6793-42c5-8507-3f5e997c1b30" providerId="ADAL" clId="{ABEB76A3-BDD7-0146-BCB5-A8A4F921137F}" dt="2025-01-08T20:34:16.450" v="7429" actId="14100"/>
          <ac:picMkLst>
            <pc:docMk/>
            <pc:sldMk cId="3345831782" sldId="288"/>
            <ac:picMk id="5" creationId="{00E1B2DE-9157-9302-FD9B-4AB34DED4063}"/>
          </ac:picMkLst>
        </pc:picChg>
      </pc:sldChg>
      <pc:sldChg chg="addSp modSp new mod">
        <pc:chgData name="Morten Philipps" userId="9d886a0a-6793-42c5-8507-3f5e997c1b30" providerId="ADAL" clId="{ABEB76A3-BDD7-0146-BCB5-A8A4F921137F}" dt="2025-01-08T21:02:51.616" v="7859" actId="14100"/>
        <pc:sldMkLst>
          <pc:docMk/>
          <pc:sldMk cId="2207087019" sldId="289"/>
        </pc:sldMkLst>
        <pc:spChg chg="mod">
          <ac:chgData name="Morten Philipps" userId="9d886a0a-6793-42c5-8507-3f5e997c1b30" providerId="ADAL" clId="{ABEB76A3-BDD7-0146-BCB5-A8A4F921137F}" dt="2025-01-08T21:02:51.616" v="7859" actId="14100"/>
          <ac:spMkLst>
            <pc:docMk/>
            <pc:sldMk cId="2207087019" sldId="289"/>
            <ac:spMk id="2" creationId="{1ECAB14C-8F5D-7F9B-6C74-2ACDC99C2942}"/>
          </ac:spMkLst>
        </pc:spChg>
        <pc:spChg chg="mod">
          <ac:chgData name="Morten Philipps" userId="9d886a0a-6793-42c5-8507-3f5e997c1b30" providerId="ADAL" clId="{ABEB76A3-BDD7-0146-BCB5-A8A4F921137F}" dt="2025-01-08T20:55:32.633" v="7673" actId="20577"/>
          <ac:spMkLst>
            <pc:docMk/>
            <pc:sldMk cId="2207087019" sldId="289"/>
            <ac:spMk id="3" creationId="{87400AFA-9218-3D95-14D5-8C57668E21B3}"/>
          </ac:spMkLst>
        </pc:spChg>
        <pc:spChg chg="add mod">
          <ac:chgData name="Morten Philipps" userId="9d886a0a-6793-42c5-8507-3f5e997c1b30" providerId="ADAL" clId="{ABEB76A3-BDD7-0146-BCB5-A8A4F921137F}" dt="2025-01-08T20:36:57.562" v="7511" actId="14100"/>
          <ac:spMkLst>
            <pc:docMk/>
            <pc:sldMk cId="2207087019" sldId="289"/>
            <ac:spMk id="5" creationId="{E1DD3462-59DA-2E9A-8243-42BA780482D7}"/>
          </ac:spMkLst>
        </pc:spChg>
        <pc:picChg chg="add mod">
          <ac:chgData name="Morten Philipps" userId="9d886a0a-6793-42c5-8507-3f5e997c1b30" providerId="ADAL" clId="{ABEB76A3-BDD7-0146-BCB5-A8A4F921137F}" dt="2025-01-08T20:35:47.552" v="7502" actId="14100"/>
          <ac:picMkLst>
            <pc:docMk/>
            <pc:sldMk cId="2207087019" sldId="289"/>
            <ac:picMk id="4" creationId="{D9CC7DDA-F5E4-6293-1894-37ADA53C42C2}"/>
          </ac:picMkLst>
        </pc:picChg>
      </pc:sldChg>
      <pc:sldChg chg="del">
        <pc:chgData name="Morten Philipps" userId="9d886a0a-6793-42c5-8507-3f5e997c1b30" providerId="ADAL" clId="{ABEB76A3-BDD7-0146-BCB5-A8A4F921137F}" dt="2025-01-07T11:23:15.226" v="2" actId="2696"/>
        <pc:sldMkLst>
          <pc:docMk/>
          <pc:sldMk cId="1217254221" sldId="408"/>
        </pc:sldMkLst>
      </pc:sldChg>
      <pc:sldChg chg="del">
        <pc:chgData name="Morten Philipps" userId="9d886a0a-6793-42c5-8507-3f5e997c1b30" providerId="ADAL" clId="{ABEB76A3-BDD7-0146-BCB5-A8A4F921137F}" dt="2025-01-07T11:23:15.218" v="1" actId="2696"/>
        <pc:sldMkLst>
          <pc:docMk/>
          <pc:sldMk cId="2066486903" sldId="1018"/>
        </pc:sldMkLst>
      </pc:sldChg>
    </pc:docChg>
  </pc:docChgLst>
  <pc:docChgLst>
    <pc:chgData name="Morten Philipps" userId="S::moph@kp.dk::9d886a0a-6793-42c5-8507-3f5e997c1b30" providerId="AD" clId="Web-{DD22F51B-2498-09D9-0F25-973257A1D072}"/>
    <pc:docChg chg="addSld delSld modSld">
      <pc:chgData name="Morten Philipps" userId="S::moph@kp.dk::9d886a0a-6793-42c5-8507-3f5e997c1b30" providerId="AD" clId="Web-{DD22F51B-2498-09D9-0F25-973257A1D072}" dt="2025-01-21T08:24:48.417" v="55" actId="14100"/>
      <pc:docMkLst>
        <pc:docMk/>
      </pc:docMkLst>
      <pc:sldChg chg="addSp modSp">
        <pc:chgData name="Morten Philipps" userId="S::moph@kp.dk::9d886a0a-6793-42c5-8507-3f5e997c1b30" providerId="AD" clId="Web-{DD22F51B-2498-09D9-0F25-973257A1D072}" dt="2025-01-21T08:23:51.181" v="29" actId="1076"/>
        <pc:sldMkLst>
          <pc:docMk/>
          <pc:sldMk cId="3844630179" sldId="272"/>
        </pc:sldMkLst>
        <pc:spChg chg="add mod">
          <ac:chgData name="Morten Philipps" userId="S::moph@kp.dk::9d886a0a-6793-42c5-8507-3f5e997c1b30" providerId="AD" clId="Web-{DD22F51B-2498-09D9-0F25-973257A1D072}" dt="2025-01-21T08:23:51.181" v="29" actId="1076"/>
          <ac:spMkLst>
            <pc:docMk/>
            <pc:sldMk cId="3844630179" sldId="272"/>
            <ac:spMk id="6" creationId="{5BA744A9-7E28-A72F-2AFB-D68E383C61FA}"/>
          </ac:spMkLst>
        </pc:spChg>
      </pc:sldChg>
      <pc:sldChg chg="modSp">
        <pc:chgData name="Morten Philipps" userId="S::moph@kp.dk::9d886a0a-6793-42c5-8507-3f5e997c1b30" providerId="AD" clId="Web-{DD22F51B-2498-09D9-0F25-973257A1D072}" dt="2025-01-21T08:24:48.417" v="55" actId="14100"/>
        <pc:sldMkLst>
          <pc:docMk/>
          <pc:sldMk cId="790047718" sldId="275"/>
        </pc:sldMkLst>
        <pc:picChg chg="mod">
          <ac:chgData name="Morten Philipps" userId="S::moph@kp.dk::9d886a0a-6793-42c5-8507-3f5e997c1b30" providerId="AD" clId="Web-{DD22F51B-2498-09D9-0F25-973257A1D072}" dt="2025-01-21T08:24:48.417" v="55" actId="14100"/>
          <ac:picMkLst>
            <pc:docMk/>
            <pc:sldMk cId="790047718" sldId="275"/>
            <ac:picMk id="4" creationId="{5DA16238-5D97-B584-1AF7-BB0FD6A9AF51}"/>
          </ac:picMkLst>
        </pc:picChg>
      </pc:sldChg>
      <pc:sldChg chg="addSp modSp">
        <pc:chgData name="Morten Philipps" userId="S::moph@kp.dk::9d886a0a-6793-42c5-8507-3f5e997c1b30" providerId="AD" clId="Web-{DD22F51B-2498-09D9-0F25-973257A1D072}" dt="2025-01-21T08:24:24.745" v="54" actId="1076"/>
        <pc:sldMkLst>
          <pc:docMk/>
          <pc:sldMk cId="3390529162" sldId="286"/>
        </pc:sldMkLst>
        <pc:spChg chg="add mod">
          <ac:chgData name="Morten Philipps" userId="S::moph@kp.dk::9d886a0a-6793-42c5-8507-3f5e997c1b30" providerId="AD" clId="Web-{DD22F51B-2498-09D9-0F25-973257A1D072}" dt="2025-01-21T08:24:24.745" v="54" actId="1076"/>
          <ac:spMkLst>
            <pc:docMk/>
            <pc:sldMk cId="3390529162" sldId="286"/>
            <ac:spMk id="5" creationId="{FEFDD815-F2B3-BBEC-EC04-66B33C701E02}"/>
          </ac:spMkLst>
        </pc:spChg>
      </pc:sldChg>
      <pc:sldChg chg="addSp delSp modSp">
        <pc:chgData name="Morten Philipps" userId="S::moph@kp.dk::9d886a0a-6793-42c5-8507-3f5e997c1b30" providerId="AD" clId="Web-{DD22F51B-2498-09D9-0F25-973257A1D072}" dt="2025-01-21T08:23:30.086" v="19"/>
        <pc:sldMkLst>
          <pc:docMk/>
          <pc:sldMk cId="2360171279" sldId="290"/>
        </pc:sldMkLst>
        <pc:spChg chg="add mod">
          <ac:chgData name="Morten Philipps" userId="S::moph@kp.dk::9d886a0a-6793-42c5-8507-3f5e997c1b30" providerId="AD" clId="Web-{DD22F51B-2498-09D9-0F25-973257A1D072}" dt="2025-01-21T08:23:27.321" v="17" actId="1076"/>
          <ac:spMkLst>
            <pc:docMk/>
            <pc:sldMk cId="2360171279" sldId="290"/>
            <ac:spMk id="5" creationId="{9900D27A-DD66-65CC-8709-92E09DE25A03}"/>
          </ac:spMkLst>
        </pc:spChg>
      </pc:sldChg>
      <pc:sldChg chg="delSp new del">
        <pc:chgData name="Morten Philipps" userId="S::moph@kp.dk::9d886a0a-6793-42c5-8507-3f5e997c1b30" providerId="AD" clId="Web-{DD22F51B-2498-09D9-0F25-973257A1D072}" dt="2025-01-21T08:22:44.850" v="4"/>
        <pc:sldMkLst>
          <pc:docMk/>
          <pc:sldMk cId="1447485178" sldId="291"/>
        </pc:sldMkLst>
      </pc:sldChg>
      <pc:sldChg chg="addSp modSp add">
        <pc:chgData name="Morten Philipps" userId="S::moph@kp.dk::9d886a0a-6793-42c5-8507-3f5e997c1b30" providerId="AD" clId="Web-{DD22F51B-2498-09D9-0F25-973257A1D072}" dt="2025-01-21T08:24:09.088" v="35" actId="1076"/>
        <pc:sldMkLst>
          <pc:docMk/>
          <pc:sldMk cId="1415158485" sldId="292"/>
        </pc:sldMkLst>
        <pc:spChg chg="mod">
          <ac:chgData name="Morten Philipps" userId="S::moph@kp.dk::9d886a0a-6793-42c5-8507-3f5e997c1b30" providerId="AD" clId="Web-{DD22F51B-2498-09D9-0F25-973257A1D072}" dt="2025-01-21T08:24:04.010" v="34" actId="1076"/>
          <ac:spMkLst>
            <pc:docMk/>
            <pc:sldMk cId="1415158485" sldId="292"/>
            <ac:spMk id="5" creationId="{B593D3BB-05DF-F3C8-7BCE-35128F2678A7}"/>
          </ac:spMkLst>
        </pc:spChg>
        <pc:spChg chg="add mod">
          <ac:chgData name="Morten Philipps" userId="S::moph@kp.dk::9d886a0a-6793-42c5-8507-3f5e997c1b30" providerId="AD" clId="Web-{DD22F51B-2498-09D9-0F25-973257A1D072}" dt="2025-01-21T08:24:09.088" v="35" actId="1076"/>
          <ac:spMkLst>
            <pc:docMk/>
            <pc:sldMk cId="1415158485" sldId="292"/>
            <ac:spMk id="6" creationId="{D800308D-A291-72D4-5432-A93DE872B78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2/4/25</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04.02.2025</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a:t>
            </a:fld>
            <a:endParaRPr lang="en-GB"/>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GB" b="1" dirty="0" err="1"/>
              <a:t>Evaluering</a:t>
            </a:r>
            <a:r>
              <a:rPr lang="en-GB" b="1" dirty="0"/>
              <a:t> 1: Christoffer</a:t>
            </a:r>
          </a:p>
          <a:p>
            <a:endParaRPr lang="en-GB" dirty="0"/>
          </a:p>
          <a:p>
            <a:r>
              <a:rPr lang="en-GB" b="0" dirty="0" err="1"/>
              <a:t>asd</a:t>
            </a:r>
            <a:endParaRPr lang="en-GB" b="0" dirty="0"/>
          </a:p>
        </p:txBody>
      </p:sp>
      <p:sp>
        <p:nvSpPr>
          <p:cNvPr id="4" name="Slide Number Placeholder 3"/>
          <p:cNvSpPr>
            <a:spLocks noGrp="1"/>
          </p:cNvSpPr>
          <p:nvPr>
            <p:ph type="sldNum" sz="quarter" idx="10"/>
          </p:nvPr>
        </p:nvSpPr>
        <p:spPr/>
        <p:txBody>
          <a:bodyPr/>
          <a:lstStyle/>
          <a:p>
            <a:fld id="{2336C548-B58F-4577-956A-A567C7589401}" type="slidenum">
              <a:rPr lang="en-GB"/>
              <a:pPr/>
              <a:t>1</a:t>
            </a:fld>
            <a:endParaRPr lang="en-GB"/>
          </a:p>
        </p:txBody>
      </p:sp>
    </p:spTree>
    <p:extLst>
      <p:ext uri="{BB962C8B-B14F-4D97-AF65-F5344CB8AC3E}">
        <p14:creationId xmlns:p14="http://schemas.microsoft.com/office/powerpoint/2010/main" val="55941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BA52-6799-3E57-0EA6-F025E4C8B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81BAF-E618-AEB2-C6EC-6C97285B4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663AB-7504-9B6B-A9DE-DB18F010D20F}"/>
              </a:ext>
            </a:extLst>
          </p:cNvPr>
          <p:cNvSpPr>
            <a:spLocks noGrp="1"/>
          </p:cNvSpPr>
          <p:nvPr>
            <p:ph type="body" idx="1"/>
          </p:nvPr>
        </p:nvSpPr>
        <p:spPr/>
        <p:txBody>
          <a:bodyPr/>
          <a:lstStyle/>
          <a:p>
            <a:r>
              <a:rPr lang="en-US" err="1"/>
              <a:t>Oplevelse</a:t>
            </a:r>
            <a:endParaRPr lang="en-US"/>
          </a:p>
        </p:txBody>
      </p:sp>
      <p:sp>
        <p:nvSpPr>
          <p:cNvPr id="4" name="Slide Number Placeholder 3">
            <a:extLst>
              <a:ext uri="{FF2B5EF4-FFF2-40B4-BE49-F238E27FC236}">
                <a16:creationId xmlns:a16="http://schemas.microsoft.com/office/drawing/2014/main" id="{E4B7E561-68C5-6B23-E283-5855035AB029}"/>
              </a:ext>
            </a:extLst>
          </p:cNvPr>
          <p:cNvSpPr>
            <a:spLocks noGrp="1"/>
          </p:cNvSpPr>
          <p:nvPr>
            <p:ph type="sldNum" sz="quarter" idx="5"/>
          </p:nvPr>
        </p:nvSpPr>
        <p:spPr/>
        <p:txBody>
          <a:bodyPr/>
          <a:lstStyle/>
          <a:p>
            <a:fld id="{2336C548-B58F-4577-956A-A567C7589401}" type="slidenum">
              <a:rPr lang="en-GB" smtClean="0"/>
              <a:pPr/>
              <a:t>32</a:t>
            </a:fld>
            <a:endParaRPr lang="en-GB"/>
          </a:p>
        </p:txBody>
      </p:sp>
    </p:spTree>
    <p:extLst>
      <p:ext uri="{BB962C8B-B14F-4D97-AF65-F5344CB8AC3E}">
        <p14:creationId xmlns:p14="http://schemas.microsoft.com/office/powerpoint/2010/main" val="15848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Skift billede ved at højreklikke og vælge et nyt, evt. fra mapperne i </a:t>
            </a:r>
            <a:r>
              <a:rPr lang="da-DK" err="1"/>
              <a:t>Templafy</a:t>
            </a:r>
            <a:r>
              <a:rPr lang="da-DK"/>
              <a:t>.</a:t>
            </a:r>
          </a:p>
          <a:p>
            <a:endParaRPr lang="da-DK"/>
          </a:p>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36</a:t>
            </a:fld>
            <a:endParaRPr lang="en-GB"/>
          </a:p>
        </p:txBody>
      </p:sp>
    </p:spTree>
    <p:extLst>
      <p:ext uri="{BB962C8B-B14F-4D97-AF65-F5344CB8AC3E}">
        <p14:creationId xmlns:p14="http://schemas.microsoft.com/office/powerpoint/2010/main" val="398308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336C548-B58F-4577-956A-A567C7589401}" type="slidenum">
              <a:rPr lang="en-GB" smtClean="0"/>
              <a:pPr/>
              <a:t>3</a:t>
            </a:fld>
            <a:endParaRPr lang="en-GB" dirty="0"/>
          </a:p>
        </p:txBody>
      </p:sp>
    </p:spTree>
    <p:extLst>
      <p:ext uri="{BB962C8B-B14F-4D97-AF65-F5344CB8AC3E}">
        <p14:creationId xmlns:p14="http://schemas.microsoft.com/office/powerpoint/2010/main" val="131645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9810B-B3E4-8401-FD2A-4D37DFB18A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6CCB54F-8502-3FE5-0046-AD054C9D05E2}"/>
              </a:ext>
            </a:extLst>
          </p:cNvPr>
          <p:cNvSpPr>
            <a:spLocks noGrp="1" noRot="1" noChangeAspect="1"/>
          </p:cNvSpPr>
          <p:nvPr>
            <p:ph type="sldImg"/>
          </p:nvPr>
        </p:nvSpPr>
        <p:spPr>
          <a:xfrm>
            <a:off x="92075" y="746125"/>
            <a:ext cx="6623050" cy="3725863"/>
          </a:xfrm>
        </p:spPr>
      </p:sp>
      <p:sp>
        <p:nvSpPr>
          <p:cNvPr id="3" name="Pladsholder til noter 2">
            <a:extLst>
              <a:ext uri="{FF2B5EF4-FFF2-40B4-BE49-F238E27FC236}">
                <a16:creationId xmlns:a16="http://schemas.microsoft.com/office/drawing/2014/main" id="{39DBB18C-3B3F-C475-A6F3-8F96DECE711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7BEF617-F6E8-9AAB-2059-734A112076B7}"/>
              </a:ext>
            </a:extLst>
          </p:cNvPr>
          <p:cNvSpPr>
            <a:spLocks noGrp="1"/>
          </p:cNvSpPr>
          <p:nvPr>
            <p:ph type="sldNum" sz="quarter" idx="5"/>
          </p:nvPr>
        </p:nvSpPr>
        <p:spPr/>
        <p:txBody>
          <a:bodyPr/>
          <a:lstStyle/>
          <a:p>
            <a:fld id="{2336C548-B58F-4577-956A-A567C7589401}" type="slidenum">
              <a:rPr lang="en-GB" smtClean="0"/>
              <a:pPr/>
              <a:t>6</a:t>
            </a:fld>
            <a:endParaRPr lang="en-GB"/>
          </a:p>
        </p:txBody>
      </p:sp>
    </p:spTree>
    <p:extLst>
      <p:ext uri="{BB962C8B-B14F-4D97-AF65-F5344CB8AC3E}">
        <p14:creationId xmlns:p14="http://schemas.microsoft.com/office/powerpoint/2010/main" val="410143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Oplevelse</a:t>
            </a:r>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7</a:t>
            </a:fld>
            <a:endParaRPr lang="en-GB"/>
          </a:p>
        </p:txBody>
      </p:sp>
    </p:spTree>
    <p:extLst>
      <p:ext uri="{BB962C8B-B14F-4D97-AF65-F5344CB8AC3E}">
        <p14:creationId xmlns:p14="http://schemas.microsoft.com/office/powerpoint/2010/main" val="171222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10</a:t>
            </a:fld>
            <a:endParaRPr lang="en-GB"/>
          </a:p>
        </p:txBody>
      </p:sp>
    </p:spTree>
    <p:extLst>
      <p:ext uri="{BB962C8B-B14F-4D97-AF65-F5344CB8AC3E}">
        <p14:creationId xmlns:p14="http://schemas.microsoft.com/office/powerpoint/2010/main" val="418808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6C548-B58F-4577-956A-A567C7589401}" type="slidenum">
              <a:rPr lang="en-GB" smtClean="0"/>
              <a:pPr/>
              <a:t>19</a:t>
            </a:fld>
            <a:endParaRPr lang="en-GB"/>
          </a:p>
        </p:txBody>
      </p:sp>
    </p:spTree>
    <p:extLst>
      <p:ext uri="{BB962C8B-B14F-4D97-AF65-F5344CB8AC3E}">
        <p14:creationId xmlns:p14="http://schemas.microsoft.com/office/powerpoint/2010/main" val="319918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20</a:t>
            </a:fld>
            <a:endParaRPr lang="en-GB"/>
          </a:p>
        </p:txBody>
      </p:sp>
    </p:spTree>
    <p:extLst>
      <p:ext uri="{BB962C8B-B14F-4D97-AF65-F5344CB8AC3E}">
        <p14:creationId xmlns:p14="http://schemas.microsoft.com/office/powerpoint/2010/main" val="190318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23</a:t>
            </a:fld>
            <a:endParaRPr lang="en-GB"/>
          </a:p>
        </p:txBody>
      </p:sp>
    </p:spTree>
    <p:extLst>
      <p:ext uri="{BB962C8B-B14F-4D97-AF65-F5344CB8AC3E}">
        <p14:creationId xmlns:p14="http://schemas.microsoft.com/office/powerpoint/2010/main" val="31685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28</a:t>
            </a:fld>
            <a:endParaRPr lang="en-GB"/>
          </a:p>
        </p:txBody>
      </p:sp>
    </p:spTree>
    <p:extLst>
      <p:ext uri="{BB962C8B-B14F-4D97-AF65-F5344CB8AC3E}">
        <p14:creationId xmlns:p14="http://schemas.microsoft.com/office/powerpoint/2010/main" val="907659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a:extLst>
              <a:ext uri="{C183D7F6-B498-43B3-948B-1728B52AA6E4}">
                <adec:decorative xmlns:adec="http://schemas.microsoft.com/office/drawing/2017/decorative" val="1"/>
              </a:ext>
            </a:extLst>
          </p:cNvPr>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291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19765" r="20976"/>
          <a:stretch/>
        </p:blipFill>
        <p:spPr>
          <a:xfrm>
            <a:off x="4572000" y="-1"/>
            <a:ext cx="4572000" cy="5143212"/>
          </a:xfrm>
          <a:prstGeom prst="rect">
            <a:avLst/>
          </a:prstGeom>
        </p:spPr>
      </p:pic>
      <p:sp>
        <p:nvSpPr>
          <p:cNvPr id="7" name="object 5"/>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631140" y="1553057"/>
            <a:ext cx="3881721" cy="2037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03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a:t>CLICK TO EDIT</a:t>
            </a:r>
            <a:br>
              <a:rPr lang="da-DK" noProof="0"/>
            </a:br>
            <a:r>
              <a:rPr lang="da-DK" noProof="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pic>
        <p:nvPicPr>
          <p:cNvPr id="9"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pic>
        <p:nvPicPr>
          <p:cNvPr id="10" name="Picture 2" descr="C:\Users\Hedekjær\Desktop\PPT\UCC-08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spTree>
    <p:extLst>
      <p:ext uri="{BB962C8B-B14F-4D97-AF65-F5344CB8AC3E}">
        <p14:creationId xmlns:p14="http://schemas.microsoft.com/office/powerpoint/2010/main" val="175606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februar 2025</a:t>
            </a:fld>
            <a:endParaRPr lang="en-GB"/>
          </a:p>
        </p:txBody>
      </p:sp>
    </p:spTree>
    <p:extLst>
      <p:ext uri="{BB962C8B-B14F-4D97-AF65-F5344CB8AC3E}">
        <p14:creationId xmlns:p14="http://schemas.microsoft.com/office/powerpoint/2010/main" val="32321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februar 2025</a:t>
            </a:fld>
            <a:endParaRPr lang="en-GB"/>
          </a:p>
        </p:txBody>
      </p:sp>
    </p:spTree>
    <p:extLst>
      <p:ext uri="{BB962C8B-B14F-4D97-AF65-F5344CB8AC3E}">
        <p14:creationId xmlns:p14="http://schemas.microsoft.com/office/powerpoint/2010/main" val="388621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februar 2025</a:t>
            </a:fld>
            <a:endParaRPr lang="en-GB"/>
          </a:p>
        </p:txBody>
      </p:sp>
    </p:spTree>
    <p:extLst>
      <p:ext uri="{BB962C8B-B14F-4D97-AF65-F5344CB8AC3E}">
        <p14:creationId xmlns:p14="http://schemas.microsoft.com/office/powerpoint/2010/main" val="155314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215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4. februar 2025</a:t>
            </a:fld>
            <a:endParaRPr lang="en-GB"/>
          </a:p>
        </p:txBody>
      </p:sp>
    </p:spTree>
    <p:extLst>
      <p:ext uri="{BB962C8B-B14F-4D97-AF65-F5344CB8AC3E}">
        <p14:creationId xmlns:p14="http://schemas.microsoft.com/office/powerpoint/2010/main" val="9150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4794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1986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88390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49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sp>
        <p:nvSpPr>
          <p:cNvPr id="7" name="object 5">
            <a:extLst>
              <a:ext uri="{C183D7F6-B498-43B3-948B-1728B52AA6E4}">
                <adec:decorative xmlns:adec="http://schemas.microsoft.com/office/drawing/2017/decorative" val="1"/>
              </a:ext>
            </a:extLst>
          </p:cNvPr>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76554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p:nvPr>
        </p:nvSpPr>
        <p:spPr>
          <a:xfrm>
            <a:off x="761858" y="663538"/>
            <a:ext cx="7410541" cy="1186291"/>
          </a:xfrm>
        </p:spPr>
        <p:txBody>
          <a:bodyPr/>
          <a:lstStyle>
            <a:lvl1pPr>
              <a:defRPr sz="4500" cap="all" baseline="0">
                <a:solidFill>
                  <a:schemeClr val="bg1"/>
                </a:solidFill>
                <a:latin typeface="+mn-lt"/>
              </a:defRPr>
            </a:lvl1pPr>
          </a:lstStyle>
          <a:p>
            <a:endParaRPr lang="da-DK" noProof="0"/>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sp>
        <p:nvSpPr>
          <p:cNvPr id="14" name="PresentationTitle2"/>
          <p:cNvSpPr>
            <a:spLocks noGrp="1"/>
          </p:cNvSpPr>
          <p:nvPr>
            <p:ph type="ctrTitle"/>
          </p:nvPr>
        </p:nvSpPr>
        <p:spPr>
          <a:xfrm>
            <a:off x="761858" y="663538"/>
            <a:ext cx="7410541" cy="1186291"/>
          </a:xfrm>
        </p:spPr>
        <p:txBody>
          <a:bodyPr/>
          <a:lstStyle>
            <a:lvl1pPr>
              <a:defRPr sz="4500">
                <a:solidFill>
                  <a:schemeClr val="accent1"/>
                </a:solidFill>
                <a:latin typeface="+mn-lt"/>
              </a:defRPr>
            </a:lvl1pPr>
          </a:lstStyle>
          <a:p>
            <a:endParaRPr lang="da-DK" noProof="0"/>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tekst 5">
            <a:extLst>
              <a:ext uri="{FF2B5EF4-FFF2-40B4-BE49-F238E27FC236}">
                <a16:creationId xmlns:a16="http://schemas.microsoft.com/office/drawing/2014/main" id="{954AC1E4-1079-99F9-086D-15689FF3105C}"/>
              </a:ext>
            </a:extLst>
          </p:cNvPr>
          <p:cNvSpPr>
            <a:spLocks noGrp="1"/>
          </p:cNvSpPr>
          <p:nvPr>
            <p:ph type="body" sz="quarter" idx="12"/>
          </p:nvPr>
        </p:nvSpPr>
        <p:spPr>
          <a:xfrm>
            <a:off x="4651958"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6"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a:t>
            </a:fld>
            <a:endParaRPr lang="da-DK" sz="900" b="0" noProof="0">
              <a:solidFill>
                <a:schemeClr val="tx1"/>
              </a:solidFill>
              <a:latin typeface="Georgia" panose="02040502050405020303" pitchFamily="18" charset="0"/>
              <a:cs typeface="Arial Bold"/>
            </a:endParaRPr>
          </a:p>
        </p:txBody>
      </p:sp>
    </p:spTree>
    <p:extLst>
      <p:ext uri="{BB962C8B-B14F-4D97-AF65-F5344CB8AC3E}">
        <p14:creationId xmlns:p14="http://schemas.microsoft.com/office/powerpoint/2010/main" val="42055133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artificialmind.ai/projects/the-caring-machin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artificialmind.ai/projects/the-caring-machine" TargetMode="Externa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hyperlink" Target="http://www.u-p.dk/" TargetMode="External"/><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dr.dk/lyd/p1/supertanker/supertanker-2025/supertanker-oldgammel-problemknusning-paa-mode-igen-11032511041" TargetMode="External"/><Relationship Id="rId2" Type="http://schemas.openxmlformats.org/officeDocument/2006/relationships/hyperlink" Target="https://www.critical.design/post/what-is-speculative-design"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8.png"/><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image" Target="../media/image17.jpe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www.oerum.org/abou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hyperlink" Target="https://www.kp.dk/arrangementer/prompt-me-u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kp.dk/arrangementer/prompt-me-up/" TargetMode="External"/><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3DD18-3E3B-E71C-32F0-520B3E1CE702}"/>
              </a:ext>
            </a:extLst>
          </p:cNvPr>
          <p:cNvPicPr>
            <a:picLocks noChangeAspect="1"/>
          </p:cNvPicPr>
          <p:nvPr/>
        </p:nvPicPr>
        <p:blipFill>
          <a:blip r:embed="rId3"/>
          <a:srcRect l="47" r="18126" b="436"/>
          <a:stretch/>
        </p:blipFill>
        <p:spPr>
          <a:xfrm>
            <a:off x="-4198" y="2393461"/>
            <a:ext cx="9151317" cy="2754632"/>
          </a:xfrm>
          <a:prstGeom prst="rect">
            <a:avLst/>
          </a:prstGeom>
        </p:spPr>
      </p:pic>
      <p:sp>
        <p:nvSpPr>
          <p:cNvPr id="2" name="Title 1">
            <a:extLst>
              <a:ext uri="{FF2B5EF4-FFF2-40B4-BE49-F238E27FC236}">
                <a16:creationId xmlns:a16="http://schemas.microsoft.com/office/drawing/2014/main" id="{CF2FC1B2-CF54-10B8-C075-6B85FE815E5C}"/>
              </a:ext>
            </a:extLst>
          </p:cNvPr>
          <p:cNvSpPr>
            <a:spLocks noGrp="1"/>
          </p:cNvSpPr>
          <p:nvPr>
            <p:ph type="ctrTitle"/>
          </p:nvPr>
        </p:nvSpPr>
        <p:spPr/>
        <p:txBody>
          <a:bodyPr/>
          <a:lstStyle/>
          <a:p>
            <a:r>
              <a:rPr lang="en-US" err="1"/>
              <a:t>Planen</a:t>
            </a:r>
            <a:r>
              <a:rPr lang="en-US"/>
              <a:t> for </a:t>
            </a:r>
            <a:r>
              <a:rPr lang="en-US" err="1"/>
              <a:t>i</a:t>
            </a:r>
            <a:r>
              <a:rPr lang="en-US"/>
              <a:t> </a:t>
            </a:r>
            <a:r>
              <a:rPr lang="en-US" err="1"/>
              <a:t>dag</a:t>
            </a:r>
            <a:endParaRPr lang="en-US"/>
          </a:p>
        </p:txBody>
      </p:sp>
      <p:sp>
        <p:nvSpPr>
          <p:cNvPr id="3" name="Subtitle 2">
            <a:extLst>
              <a:ext uri="{FF2B5EF4-FFF2-40B4-BE49-F238E27FC236}">
                <a16:creationId xmlns:a16="http://schemas.microsoft.com/office/drawing/2014/main" id="{26D37AA4-F39E-0B47-F2A7-288EE64FA5F2}"/>
              </a:ext>
            </a:extLst>
          </p:cNvPr>
          <p:cNvSpPr>
            <a:spLocks noGrp="1"/>
          </p:cNvSpPr>
          <p:nvPr>
            <p:ph type="subTitle" idx="1"/>
          </p:nvPr>
        </p:nvSpPr>
        <p:spPr>
          <a:xfrm>
            <a:off x="761858" y="1526417"/>
            <a:ext cx="4068452" cy="2090665"/>
          </a:xfrm>
          <a:solidFill>
            <a:srgbClr val="FFFFFF">
              <a:alpha val="80000"/>
            </a:srgbClr>
          </a:solidFill>
        </p:spPr>
        <p:txBody>
          <a:bodyPr/>
          <a:lstStyle/>
          <a:p>
            <a:r>
              <a:rPr lang="en-US" sz="1400" dirty="0" err="1"/>
              <a:t>Spekulativt</a:t>
            </a:r>
            <a:r>
              <a:rPr lang="en-US" sz="1400" dirty="0"/>
              <a:t> design</a:t>
            </a:r>
          </a:p>
          <a:p>
            <a:r>
              <a:rPr lang="en-US" sz="1400" dirty="0"/>
              <a:t>Video: The caring machine (5 min)</a:t>
            </a:r>
          </a:p>
          <a:p>
            <a:r>
              <a:rPr lang="en-US" sz="1400" dirty="0" err="1"/>
              <a:t>Undersøgelse</a:t>
            </a:r>
            <a:r>
              <a:rPr lang="en-US" sz="1400" dirty="0"/>
              <a:t> </a:t>
            </a:r>
            <a:r>
              <a:rPr lang="en-US" sz="1400" dirty="0" err="1"/>
              <a:t>af</a:t>
            </a:r>
            <a:r>
              <a:rPr lang="en-US" sz="1400" dirty="0"/>
              <a:t> </a:t>
            </a:r>
            <a:r>
              <a:rPr lang="en-US" sz="1400" dirty="0" err="1"/>
              <a:t>fremtider</a:t>
            </a:r>
            <a:r>
              <a:rPr lang="en-US" sz="1400" dirty="0"/>
              <a:t> med AI</a:t>
            </a:r>
          </a:p>
          <a:p>
            <a:r>
              <a:rPr lang="en-US" sz="1400" dirty="0" err="1"/>
              <a:t>Udvikling</a:t>
            </a:r>
            <a:r>
              <a:rPr lang="en-US" sz="1400" dirty="0"/>
              <a:t> </a:t>
            </a:r>
            <a:r>
              <a:rPr lang="en-US" sz="1400" dirty="0" err="1"/>
              <a:t>af</a:t>
            </a:r>
            <a:r>
              <a:rPr lang="en-US" sz="1400" dirty="0"/>
              <a:t> </a:t>
            </a:r>
            <a:r>
              <a:rPr lang="en-US" sz="1400" dirty="0" err="1"/>
              <a:t>egne</a:t>
            </a:r>
            <a:r>
              <a:rPr lang="en-US" sz="1400" dirty="0"/>
              <a:t> </a:t>
            </a:r>
            <a:r>
              <a:rPr lang="en-US" sz="1400" dirty="0" err="1"/>
              <a:t>forestillinger</a:t>
            </a:r>
            <a:r>
              <a:rPr lang="en-US" sz="1400" dirty="0"/>
              <a:t> om </a:t>
            </a:r>
            <a:r>
              <a:rPr lang="en-US" sz="1400" dirty="0" err="1"/>
              <a:t>fremtiden</a:t>
            </a:r>
            <a:endParaRPr lang="en-US" sz="1400" dirty="0"/>
          </a:p>
          <a:p>
            <a:r>
              <a:rPr lang="en-US" sz="1400" dirty="0"/>
              <a:t>AI-</a:t>
            </a:r>
            <a:r>
              <a:rPr lang="en-US" sz="1400" dirty="0" err="1"/>
              <a:t>generering</a:t>
            </a:r>
            <a:r>
              <a:rPr lang="en-US" sz="1400" dirty="0"/>
              <a:t> </a:t>
            </a:r>
            <a:r>
              <a:rPr lang="en-US" sz="1400" dirty="0" err="1"/>
              <a:t>af</a:t>
            </a:r>
            <a:r>
              <a:rPr lang="en-US" sz="1400" dirty="0"/>
              <a:t> </a:t>
            </a:r>
            <a:r>
              <a:rPr lang="en-US" sz="1400" dirty="0" err="1"/>
              <a:t>billede</a:t>
            </a:r>
            <a:endParaRPr lang="en-US" sz="1400" dirty="0"/>
          </a:p>
          <a:p>
            <a:r>
              <a:rPr lang="en-US" sz="1400" dirty="0" err="1"/>
              <a:t>Færdiggørelse</a:t>
            </a:r>
            <a:r>
              <a:rPr lang="en-US" sz="1400" dirty="0"/>
              <a:t> </a:t>
            </a:r>
            <a:r>
              <a:rPr lang="en-US" sz="1400" dirty="0" err="1"/>
              <a:t>og</a:t>
            </a:r>
            <a:r>
              <a:rPr lang="en-US" sz="1400" dirty="0"/>
              <a:t> </a:t>
            </a:r>
            <a:r>
              <a:rPr lang="en-US" sz="1400" dirty="0" err="1"/>
              <a:t>planlægning</a:t>
            </a:r>
            <a:r>
              <a:rPr lang="en-US" sz="1400" dirty="0"/>
              <a:t> </a:t>
            </a:r>
            <a:r>
              <a:rPr lang="en-US" sz="1400" dirty="0" err="1"/>
              <a:t>af</a:t>
            </a:r>
            <a:r>
              <a:rPr lang="en-US" sz="1400" dirty="0"/>
              <a:t> </a:t>
            </a:r>
            <a:r>
              <a:rPr lang="en-US" sz="1400" dirty="0" err="1"/>
              <a:t>udstillingen</a:t>
            </a:r>
            <a:endParaRPr lang="en-US" sz="1400" dirty="0"/>
          </a:p>
          <a:p>
            <a:endParaRPr lang="en-US" sz="1400" dirty="0"/>
          </a:p>
        </p:txBody>
      </p:sp>
      <p:sp>
        <p:nvSpPr>
          <p:cNvPr id="5" name="Subtitle 2">
            <a:extLst>
              <a:ext uri="{FF2B5EF4-FFF2-40B4-BE49-F238E27FC236}">
                <a16:creationId xmlns:a16="http://schemas.microsoft.com/office/drawing/2014/main" id="{E7DD5D7A-398B-1791-743F-3CE013EB1934}"/>
              </a:ext>
            </a:extLst>
          </p:cNvPr>
          <p:cNvSpPr txBox="1">
            <a:spLocks/>
          </p:cNvSpPr>
          <p:nvPr/>
        </p:nvSpPr>
        <p:spPr>
          <a:xfrm rot="820161">
            <a:off x="5922480" y="1823673"/>
            <a:ext cx="2981113" cy="1426580"/>
          </a:xfrm>
          <a:prstGeom prst="rect">
            <a:avLst/>
          </a:prstGeom>
          <a:solidFill>
            <a:srgbClr val="FFFFFF">
              <a:alpha val="80000"/>
            </a:srgbClr>
          </a:solidFill>
        </p:spPr>
        <p:txBody>
          <a:bodyPr>
            <a:noAutofit/>
          </a:bodyPr>
          <a:lstStyle>
            <a:lvl1pPr marL="0" indent="0" algn="l" defTabSz="457200" rtl="0" eaLnBrk="1" latinLnBrk="0" hangingPunct="1">
              <a:lnSpc>
                <a:spcPts val="1900"/>
              </a:lnSpc>
              <a:spcBef>
                <a:spcPts val="0"/>
              </a:spcBef>
              <a:spcAft>
                <a:spcPts val="600"/>
              </a:spcAft>
              <a:buClr>
                <a:schemeClr val="tx1"/>
              </a:buClr>
              <a:buFont typeface="Arial" panose="020B0604020202020204" pitchFamily="34" charset="0"/>
              <a:buNone/>
              <a:defRPr sz="1600" b="1" kern="1200">
                <a:solidFill>
                  <a:schemeClr val="accent1"/>
                </a:solidFill>
                <a:latin typeface="+mn-lt"/>
                <a:ea typeface="+mn-ea"/>
                <a:cs typeface="Arial" pitchFamily="34" charset="0"/>
              </a:defRPr>
            </a:lvl1pPr>
            <a:lvl2pPr marL="4572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2pPr>
            <a:lvl3pPr marL="9144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3pPr>
            <a:lvl4pPr marL="13716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4pPr>
            <a:lvl5pPr marL="18288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400" err="1"/>
              <a:t>Bemærk</a:t>
            </a:r>
            <a:endParaRPr lang="en-US" sz="1400"/>
          </a:p>
          <a:p>
            <a:pPr algn="ctr"/>
            <a:r>
              <a:rPr lang="en-US" sz="1400" b="0"/>
              <a:t>Vi </a:t>
            </a:r>
            <a:r>
              <a:rPr lang="en-US" sz="1400" b="0" err="1"/>
              <a:t>arbejder</a:t>
            </a:r>
            <a:r>
              <a:rPr lang="en-US" sz="1400" b="0"/>
              <a:t> med AI. </a:t>
            </a:r>
            <a:r>
              <a:rPr lang="en-US" sz="1400" b="0" err="1"/>
              <a:t>Tænk</a:t>
            </a:r>
            <a:r>
              <a:rPr lang="en-US" sz="1400" b="0"/>
              <a:t> gerne over at lave </a:t>
            </a:r>
            <a:r>
              <a:rPr lang="en-US" sz="1400" b="0" err="1"/>
              <a:t>få</a:t>
            </a:r>
            <a:r>
              <a:rPr lang="en-US" sz="1400" b="0"/>
              <a:t> men </a:t>
            </a:r>
            <a:r>
              <a:rPr lang="en-US" sz="1400" b="0" err="1"/>
              <a:t>gode</a:t>
            </a:r>
            <a:r>
              <a:rPr lang="en-US" sz="1400" b="0"/>
              <a:t> “prompter” </a:t>
            </a:r>
            <a:r>
              <a:rPr lang="en-US" sz="1400" b="0" err="1"/>
              <a:t>både</a:t>
            </a:r>
            <a:r>
              <a:rPr lang="en-US" sz="1400" b="0"/>
              <a:t> </a:t>
            </a:r>
            <a:r>
              <a:rPr lang="en-US" sz="1400" b="0" err="1"/>
              <a:t>af</a:t>
            </a:r>
            <a:r>
              <a:rPr lang="en-US" sz="1400" b="0"/>
              <a:t> </a:t>
            </a:r>
            <a:r>
              <a:rPr lang="en-US" sz="1400" b="0" err="1"/>
              <a:t>hensyn</a:t>
            </a:r>
            <a:r>
              <a:rPr lang="en-US" sz="1400" b="0"/>
              <a:t> </a:t>
            </a:r>
            <a:r>
              <a:rPr lang="en-US" sz="1400" b="0" err="1"/>
              <a:t>til</a:t>
            </a:r>
            <a:r>
              <a:rPr lang="en-US" sz="1400" b="0"/>
              <a:t> </a:t>
            </a:r>
            <a:r>
              <a:rPr lang="en-US" sz="1400" b="0" err="1"/>
              <a:t>klima</a:t>
            </a:r>
            <a:r>
              <a:rPr lang="en-US" sz="1400" b="0"/>
              <a:t> </a:t>
            </a:r>
            <a:r>
              <a:rPr lang="en-US" sz="1400" b="0" err="1"/>
              <a:t>og</a:t>
            </a:r>
            <a:r>
              <a:rPr lang="en-US" sz="1400" b="0"/>
              <a:t> </a:t>
            </a:r>
            <a:r>
              <a:rPr lang="en-US" sz="1400" b="0" err="1"/>
              <a:t>læreproces</a:t>
            </a:r>
            <a:r>
              <a:rPr lang="en-US" sz="1400" b="0"/>
              <a:t>.</a:t>
            </a:r>
          </a:p>
        </p:txBody>
      </p:sp>
    </p:spTree>
    <p:extLst>
      <p:ext uri="{BB962C8B-B14F-4D97-AF65-F5344CB8AC3E}">
        <p14:creationId xmlns:p14="http://schemas.microsoft.com/office/powerpoint/2010/main" val="246756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4767-AF97-0044-DC46-EBF2E96112DB}"/>
              </a:ext>
            </a:extLst>
          </p:cNvPr>
          <p:cNvSpPr>
            <a:spLocks noGrp="1"/>
          </p:cNvSpPr>
          <p:nvPr>
            <p:ph type="ctrTitle"/>
          </p:nvPr>
        </p:nvSpPr>
        <p:spPr/>
        <p:txBody>
          <a:bodyPr/>
          <a:lstStyle/>
          <a:p>
            <a:r>
              <a:rPr lang="en-GB" dirty="0" err="1">
                <a:cs typeface="Arial"/>
              </a:rPr>
              <a:t>Spekulativt</a:t>
            </a:r>
            <a:r>
              <a:rPr lang="en-GB" dirty="0">
                <a:cs typeface="Arial"/>
              </a:rPr>
              <a:t> design</a:t>
            </a:r>
            <a:endParaRPr lang="en-GB" dirty="0"/>
          </a:p>
        </p:txBody>
      </p:sp>
      <p:sp>
        <p:nvSpPr>
          <p:cNvPr id="3" name="Subtitle 2">
            <a:extLst>
              <a:ext uri="{FF2B5EF4-FFF2-40B4-BE49-F238E27FC236}">
                <a16:creationId xmlns:a16="http://schemas.microsoft.com/office/drawing/2014/main" id="{22DBC275-A105-D583-2DE1-7607340EB4E4}"/>
              </a:ext>
            </a:extLst>
          </p:cNvPr>
          <p:cNvSpPr>
            <a:spLocks noGrp="1"/>
          </p:cNvSpPr>
          <p:nvPr>
            <p:ph type="subTitle" idx="1"/>
          </p:nvPr>
        </p:nvSpPr>
        <p:spPr/>
        <p:txBody>
          <a:bodyPr/>
          <a:lstStyle/>
          <a:p>
            <a:r>
              <a:rPr lang="en-GB" dirty="0"/>
              <a:t>Et </a:t>
            </a:r>
            <a:r>
              <a:rPr lang="en-GB" dirty="0" err="1"/>
              <a:t>eksempel</a:t>
            </a:r>
            <a:endParaRPr lang="en-GB" dirty="0"/>
          </a:p>
        </p:txBody>
      </p:sp>
    </p:spTree>
    <p:extLst>
      <p:ext uri="{BB962C8B-B14F-4D97-AF65-F5344CB8AC3E}">
        <p14:creationId xmlns:p14="http://schemas.microsoft.com/office/powerpoint/2010/main" val="297253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FE9A-2E23-8839-8943-21175B613E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FC14F8-CA97-77F3-0CF4-5A8150F3D24E}"/>
              </a:ext>
            </a:extLst>
          </p:cNvPr>
          <p:cNvPicPr>
            <a:picLocks noChangeAspect="1"/>
          </p:cNvPicPr>
          <p:nvPr/>
        </p:nvPicPr>
        <p:blipFill>
          <a:blip r:embed="rId2"/>
          <a:stretch>
            <a:fillRect/>
          </a:stretch>
        </p:blipFill>
        <p:spPr>
          <a:xfrm>
            <a:off x="2310886" y="0"/>
            <a:ext cx="6833818" cy="5143500"/>
          </a:xfrm>
          <a:prstGeom prst="rect">
            <a:avLst/>
          </a:prstGeom>
        </p:spPr>
      </p:pic>
      <p:sp>
        <p:nvSpPr>
          <p:cNvPr id="2" name="Title 1">
            <a:extLst>
              <a:ext uri="{FF2B5EF4-FFF2-40B4-BE49-F238E27FC236}">
                <a16:creationId xmlns:a16="http://schemas.microsoft.com/office/drawing/2014/main" id="{398CC06A-AE25-106E-2261-230B9452DB04}"/>
              </a:ext>
            </a:extLst>
          </p:cNvPr>
          <p:cNvSpPr>
            <a:spLocks noGrp="1"/>
          </p:cNvSpPr>
          <p:nvPr>
            <p:ph type="ctrTitle"/>
          </p:nvPr>
        </p:nvSpPr>
        <p:spPr>
          <a:xfrm>
            <a:off x="508787" y="4234295"/>
            <a:ext cx="2197242" cy="400110"/>
          </a:xfrm>
        </p:spPr>
        <p:txBody>
          <a:bodyPr/>
          <a:lstStyle/>
          <a:p>
            <a:r>
              <a:rPr lang="en-GB" sz="2000" dirty="0">
                <a:cs typeface="Arial"/>
              </a:rPr>
              <a:t>Ejsing-Duun</a:t>
            </a:r>
            <a:br>
              <a:rPr lang="en-GB" sz="2000" dirty="0">
                <a:cs typeface="Arial"/>
              </a:rPr>
            </a:br>
            <a:br>
              <a:rPr lang="en-GB" sz="300" dirty="0">
                <a:cs typeface="Arial"/>
              </a:rPr>
            </a:br>
            <a:br>
              <a:rPr lang="en-GB" sz="300" b="0" dirty="0">
                <a:ea typeface="+mn-lt"/>
                <a:cs typeface="+mn-lt"/>
              </a:rPr>
            </a:br>
            <a:br>
              <a:rPr lang="en-GB" sz="300" b="0" dirty="0">
                <a:ea typeface="+mn-lt"/>
                <a:cs typeface="+mn-lt"/>
              </a:rPr>
            </a:br>
            <a:endParaRPr lang="en-GB" sz="300" b="0" dirty="0">
              <a:ea typeface="+mn-lt"/>
              <a:cs typeface="+mn-lt"/>
            </a:endParaRPr>
          </a:p>
        </p:txBody>
      </p:sp>
      <p:sp>
        <p:nvSpPr>
          <p:cNvPr id="5" name="TextBox 4">
            <a:extLst>
              <a:ext uri="{FF2B5EF4-FFF2-40B4-BE49-F238E27FC236}">
                <a16:creationId xmlns:a16="http://schemas.microsoft.com/office/drawing/2014/main" id="{F06F3934-D222-2986-B6DB-E67037D51F23}"/>
              </a:ext>
            </a:extLst>
          </p:cNvPr>
          <p:cNvSpPr txBox="1"/>
          <p:nvPr/>
        </p:nvSpPr>
        <p:spPr>
          <a:xfrm>
            <a:off x="420029" y="4588870"/>
            <a:ext cx="4572000" cy="400110"/>
          </a:xfrm>
          <a:prstGeom prst="rect">
            <a:avLst/>
          </a:prstGeom>
          <a:noFill/>
        </p:spPr>
        <p:txBody>
          <a:bodyPr wrap="square">
            <a:spAutoFit/>
          </a:bodyPr>
          <a:lstStyle/>
          <a:p>
            <a:r>
              <a:rPr lang="en-GB" sz="1000" b="0" dirty="0" err="1">
                <a:ea typeface="+mn-lt"/>
                <a:cs typeface="+mn-lt"/>
              </a:rPr>
              <a:t>Fougt</a:t>
            </a:r>
            <a:r>
              <a:rPr lang="en-GB" sz="1000" b="0" dirty="0">
                <a:ea typeface="+mn-lt"/>
                <a:cs typeface="+mn-lt"/>
              </a:rPr>
              <a:t>, S. S., &amp; Philipps, M. R. (2020). </a:t>
            </a:r>
            <a:r>
              <a:rPr lang="en-GB" sz="1000" b="0" dirty="0" err="1">
                <a:ea typeface="+mn-lt"/>
                <a:cs typeface="+mn-lt"/>
              </a:rPr>
              <a:t>Teknologiforståelse</a:t>
            </a:r>
            <a:r>
              <a:rPr lang="en-GB" sz="1000" b="0" dirty="0">
                <a:ea typeface="+mn-lt"/>
                <a:cs typeface="+mn-lt"/>
              </a:rPr>
              <a:t> </a:t>
            </a:r>
            <a:r>
              <a:rPr lang="en-GB" sz="1000" b="0" dirty="0" err="1">
                <a:ea typeface="+mn-lt"/>
                <a:cs typeface="+mn-lt"/>
              </a:rPr>
              <a:t>i</a:t>
            </a:r>
            <a:r>
              <a:rPr lang="en-GB" sz="1000" b="0" dirty="0">
                <a:ea typeface="+mn-lt"/>
                <a:cs typeface="+mn-lt"/>
              </a:rPr>
              <a:t> et </a:t>
            </a:r>
            <a:r>
              <a:rPr lang="en-GB" sz="1000" b="0" dirty="0" err="1">
                <a:ea typeface="+mn-lt"/>
                <a:cs typeface="+mn-lt"/>
              </a:rPr>
              <a:t>scenarididaktisk</a:t>
            </a:r>
            <a:r>
              <a:rPr lang="en-GB" sz="1000" b="0" dirty="0">
                <a:ea typeface="+mn-lt"/>
                <a:cs typeface="+mn-lt"/>
              </a:rPr>
              <a:t> </a:t>
            </a:r>
            <a:r>
              <a:rPr lang="en-GB" sz="1000" b="0" dirty="0" err="1">
                <a:ea typeface="+mn-lt"/>
                <a:cs typeface="+mn-lt"/>
              </a:rPr>
              <a:t>perspektiv</a:t>
            </a:r>
            <a:r>
              <a:rPr lang="en-GB" sz="1000" b="0" dirty="0">
                <a:ea typeface="+mn-lt"/>
                <a:cs typeface="+mn-lt"/>
              </a:rPr>
              <a:t>—</a:t>
            </a:r>
            <a:r>
              <a:rPr lang="en-GB" sz="1000" b="0" dirty="0" err="1">
                <a:ea typeface="+mn-lt"/>
                <a:cs typeface="+mn-lt"/>
              </a:rPr>
              <a:t>Indskoling</a:t>
            </a:r>
            <a:r>
              <a:rPr lang="en-GB" sz="1000" b="0" dirty="0">
                <a:ea typeface="+mn-lt"/>
                <a:cs typeface="+mn-lt"/>
              </a:rPr>
              <a:t>, </a:t>
            </a:r>
            <a:r>
              <a:rPr lang="en-GB" sz="1000" b="0" dirty="0" err="1">
                <a:ea typeface="+mn-lt"/>
                <a:cs typeface="+mn-lt"/>
              </a:rPr>
              <a:t>mellemtrin</a:t>
            </a:r>
            <a:r>
              <a:rPr lang="en-GB" sz="1000" b="0" dirty="0">
                <a:ea typeface="+mn-lt"/>
                <a:cs typeface="+mn-lt"/>
              </a:rPr>
              <a:t> </a:t>
            </a:r>
            <a:r>
              <a:rPr lang="en-GB" sz="1000" b="0" dirty="0" err="1">
                <a:ea typeface="+mn-lt"/>
                <a:cs typeface="+mn-lt"/>
              </a:rPr>
              <a:t>og</a:t>
            </a:r>
            <a:r>
              <a:rPr lang="en-GB" sz="1000" b="0" dirty="0">
                <a:ea typeface="+mn-lt"/>
                <a:cs typeface="+mn-lt"/>
              </a:rPr>
              <a:t> </a:t>
            </a:r>
            <a:r>
              <a:rPr lang="en-GB" sz="1000" b="0" dirty="0" err="1">
                <a:ea typeface="+mn-lt"/>
                <a:cs typeface="+mn-lt"/>
              </a:rPr>
              <a:t>udskoling</a:t>
            </a:r>
            <a:r>
              <a:rPr lang="en-GB" sz="1000" b="0" dirty="0">
                <a:ea typeface="+mn-lt"/>
                <a:cs typeface="+mn-lt"/>
              </a:rPr>
              <a:t>. Hans </a:t>
            </a:r>
            <a:r>
              <a:rPr lang="en-GB" sz="1000" b="0" dirty="0" err="1">
                <a:ea typeface="+mn-lt"/>
                <a:cs typeface="+mn-lt"/>
              </a:rPr>
              <a:t>Reitzels</a:t>
            </a:r>
            <a:r>
              <a:rPr lang="en-GB" sz="1000" b="0" dirty="0">
                <a:ea typeface="+mn-lt"/>
                <a:cs typeface="+mn-lt"/>
              </a:rPr>
              <a:t> </a:t>
            </a:r>
            <a:r>
              <a:rPr lang="en-GB" sz="1000" b="0" dirty="0" err="1">
                <a:ea typeface="+mn-lt"/>
                <a:cs typeface="+mn-lt"/>
              </a:rPr>
              <a:t>Forlag</a:t>
            </a:r>
            <a:r>
              <a:rPr lang="en-GB" sz="1000" b="0" dirty="0">
                <a:ea typeface="+mn-lt"/>
                <a:cs typeface="+mn-lt"/>
              </a:rPr>
              <a:t>.</a:t>
            </a:r>
            <a:endParaRPr lang="en-US" sz="1000" dirty="0"/>
          </a:p>
        </p:txBody>
      </p:sp>
      <p:sp>
        <p:nvSpPr>
          <p:cNvPr id="3" name="Title 1">
            <a:extLst>
              <a:ext uri="{FF2B5EF4-FFF2-40B4-BE49-F238E27FC236}">
                <a16:creationId xmlns:a16="http://schemas.microsoft.com/office/drawing/2014/main" id="{793AEE92-71DE-4E98-4BD3-098A70E59950}"/>
              </a:ext>
            </a:extLst>
          </p:cNvPr>
          <p:cNvSpPr txBox="1">
            <a:spLocks/>
          </p:cNvSpPr>
          <p:nvPr/>
        </p:nvSpPr>
        <p:spPr>
          <a:xfrm>
            <a:off x="508786" y="509095"/>
            <a:ext cx="3468481" cy="400110"/>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4500" b="1" kern="1200" cap="none" baseline="0">
                <a:solidFill>
                  <a:schemeClr val="accent1"/>
                </a:solidFill>
                <a:latin typeface="+mn-lt"/>
                <a:ea typeface="+mj-ea"/>
                <a:cs typeface="Arial" pitchFamily="34" charset="0"/>
              </a:defRPr>
            </a:lvl1pPr>
          </a:lstStyle>
          <a:p>
            <a:r>
              <a:rPr lang="en-GB" sz="2000" dirty="0">
                <a:cs typeface="Arial"/>
              </a:rPr>
              <a:t>Fire </a:t>
            </a:r>
            <a:r>
              <a:rPr lang="en-GB" sz="2000" dirty="0" err="1">
                <a:cs typeface="Arial"/>
              </a:rPr>
              <a:t>kompetenceområder</a:t>
            </a:r>
            <a:endParaRPr lang="en-GB" sz="300" b="0" dirty="0">
              <a:ea typeface="+mn-lt"/>
              <a:cs typeface="+mn-lt"/>
            </a:endParaRPr>
          </a:p>
        </p:txBody>
      </p:sp>
    </p:spTree>
    <p:extLst>
      <p:ext uri="{BB962C8B-B14F-4D97-AF65-F5344CB8AC3E}">
        <p14:creationId xmlns:p14="http://schemas.microsoft.com/office/powerpoint/2010/main" val="77854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0D9C8CA1-6764-6B70-D7BC-F6EE2CE25BF1}"/>
              </a:ext>
            </a:extLst>
          </p:cNvPr>
          <p:cNvPicPr>
            <a:picLocks noChangeAspect="1"/>
          </p:cNvPicPr>
          <p:nvPr/>
        </p:nvPicPr>
        <p:blipFill>
          <a:blip r:embed="rId2"/>
          <a:srcRect b="21875"/>
          <a:stretch/>
        </p:blipFill>
        <p:spPr>
          <a:xfrm>
            <a:off x="20" y="10"/>
            <a:ext cx="9143980" cy="5143490"/>
          </a:xfrm>
          <a:prstGeom prst="rect">
            <a:avLst/>
          </a:prstGeom>
          <a:noFill/>
        </p:spPr>
      </p:pic>
      <p:sp>
        <p:nvSpPr>
          <p:cNvPr id="3" name="TextBox 2">
            <a:extLst>
              <a:ext uri="{FF2B5EF4-FFF2-40B4-BE49-F238E27FC236}">
                <a16:creationId xmlns:a16="http://schemas.microsoft.com/office/drawing/2014/main" id="{B185F15C-6704-E76A-923A-FFD30F31C312}"/>
              </a:ext>
            </a:extLst>
          </p:cNvPr>
          <p:cNvSpPr txBox="1"/>
          <p:nvPr/>
        </p:nvSpPr>
        <p:spPr>
          <a:xfrm>
            <a:off x="194458" y="112598"/>
            <a:ext cx="342157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Faraday chair</a:t>
            </a:r>
          </a:p>
          <a:p>
            <a:r>
              <a:rPr lang="en-US" sz="2000" dirty="0">
                <a:cs typeface="Arial"/>
              </a:rPr>
              <a:t>(Dunne &amp; Raby)</a:t>
            </a:r>
          </a:p>
        </p:txBody>
      </p:sp>
    </p:spTree>
    <p:extLst>
      <p:ext uri="{BB962C8B-B14F-4D97-AF65-F5344CB8AC3E}">
        <p14:creationId xmlns:p14="http://schemas.microsoft.com/office/powerpoint/2010/main" val="42514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6B94-1E76-7211-8BCD-8F43E542BD1E}"/>
            </a:ext>
          </a:extLst>
        </p:cNvPr>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13F5EC56-0DC9-5C70-E7CD-231965AB6CED}"/>
              </a:ext>
            </a:extLst>
          </p:cNvPr>
          <p:cNvPicPr>
            <a:picLocks noChangeAspect="1"/>
          </p:cNvPicPr>
          <p:nvPr/>
        </p:nvPicPr>
        <p:blipFill>
          <a:blip r:embed="rId2"/>
          <a:srcRect b="21875"/>
          <a:stretch/>
        </p:blipFill>
        <p:spPr>
          <a:xfrm>
            <a:off x="2185821" y="1228363"/>
            <a:ext cx="6958179" cy="3915137"/>
          </a:xfrm>
          <a:prstGeom prst="rect">
            <a:avLst/>
          </a:prstGeom>
          <a:noFill/>
        </p:spPr>
      </p:pic>
      <p:sp>
        <p:nvSpPr>
          <p:cNvPr id="5" name="TextBox 4">
            <a:extLst>
              <a:ext uri="{FF2B5EF4-FFF2-40B4-BE49-F238E27FC236}">
                <a16:creationId xmlns:a16="http://schemas.microsoft.com/office/drawing/2014/main" id="{C711812E-A8B8-DF39-3D59-38C904594E32}"/>
              </a:ext>
            </a:extLst>
          </p:cNvPr>
          <p:cNvSpPr txBox="1"/>
          <p:nvPr/>
        </p:nvSpPr>
        <p:spPr>
          <a:xfrm>
            <a:off x="4058392" y="338745"/>
            <a:ext cx="40865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4">
                    <a:lumMod val="40000"/>
                    <a:lumOff val="60000"/>
                  </a:schemeClr>
                </a:solidFill>
                <a:latin typeface="-apple-system"/>
                <a:cs typeface="Arial Bold"/>
              </a:rPr>
              <a:t>Attacking the dogmas of contemporary consumer culture, Critical Design undermines the default notion of design as an affirmative, commercially-oriented practice that shies away from thorny ethical issues.</a:t>
            </a:r>
          </a:p>
        </p:txBody>
      </p:sp>
      <p:sp>
        <p:nvSpPr>
          <p:cNvPr id="6" name="TextBox 5">
            <a:extLst>
              <a:ext uri="{FF2B5EF4-FFF2-40B4-BE49-F238E27FC236}">
                <a16:creationId xmlns:a16="http://schemas.microsoft.com/office/drawing/2014/main" id="{786382D0-8C7B-9D66-0442-47DFC67271C7}"/>
              </a:ext>
            </a:extLst>
          </p:cNvPr>
          <p:cNvSpPr txBox="1"/>
          <p:nvPr/>
        </p:nvSpPr>
        <p:spPr>
          <a:xfrm>
            <a:off x="194458" y="246413"/>
            <a:ext cx="342157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Faraday chair</a:t>
            </a:r>
          </a:p>
          <a:p>
            <a:r>
              <a:rPr lang="en-US" sz="2800" dirty="0">
                <a:cs typeface="Arial"/>
              </a:rPr>
              <a:t>(Dunne &amp; Raby)</a:t>
            </a:r>
          </a:p>
        </p:txBody>
      </p:sp>
      <p:sp>
        <p:nvSpPr>
          <p:cNvPr id="3" name="TextBox 2">
            <a:extLst>
              <a:ext uri="{FF2B5EF4-FFF2-40B4-BE49-F238E27FC236}">
                <a16:creationId xmlns:a16="http://schemas.microsoft.com/office/drawing/2014/main" id="{E009E037-9933-6795-24F1-3D15AB4CEB9F}"/>
              </a:ext>
            </a:extLst>
          </p:cNvPr>
          <p:cNvSpPr txBox="1"/>
          <p:nvPr/>
        </p:nvSpPr>
        <p:spPr>
          <a:xfrm>
            <a:off x="194458" y="1704598"/>
            <a:ext cx="274319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err="1">
                <a:solidFill>
                  <a:schemeClr val="accent4">
                    <a:lumMod val="40000"/>
                    <a:lumOff val="60000"/>
                  </a:schemeClr>
                </a:solidFill>
                <a:cs typeface="Arial Bold"/>
              </a:rPr>
              <a:t>Angriber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dogmer</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dirty="0">
                <a:solidFill>
                  <a:schemeClr val="accent4">
                    <a:lumMod val="40000"/>
                    <a:lumOff val="60000"/>
                  </a:schemeClr>
                </a:solidFill>
                <a:cs typeface="Arial Bold"/>
              </a:rPr>
              <a:t>Tager </a:t>
            </a:r>
            <a:r>
              <a:rPr lang="en-GB" sz="1600" b="1" dirty="0" err="1">
                <a:solidFill>
                  <a:schemeClr val="accent4">
                    <a:lumMod val="40000"/>
                    <a:lumOff val="60000"/>
                  </a:schemeClr>
                </a:solidFill>
                <a:cs typeface="Arial Bold"/>
              </a:rPr>
              <a:t>tornede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etiske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spørgsmål</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på</a:t>
            </a:r>
            <a:r>
              <a:rPr lang="en-GB" sz="1600" b="1" dirty="0">
                <a:solidFill>
                  <a:schemeClr val="accent4">
                    <a:lumMod val="40000"/>
                    <a:lumOff val="60000"/>
                  </a:schemeClr>
                </a:solidFill>
                <a:cs typeface="Arial Bold"/>
              </a:rPr>
              <a:t> sig.</a:t>
            </a:r>
          </a:p>
          <a:p>
            <a:pPr algn="l"/>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Protreptikken</a:t>
            </a:r>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Noget</a:t>
            </a:r>
            <a:r>
              <a:rPr lang="en-GB" sz="1600" b="1" dirty="0">
                <a:solidFill>
                  <a:schemeClr val="accent4">
                    <a:lumMod val="40000"/>
                    <a:lumOff val="60000"/>
                  </a:schemeClr>
                </a:solidFill>
                <a:cs typeface="Arial Bold"/>
              </a:rPr>
              <a:t> det </a:t>
            </a:r>
            <a:r>
              <a:rPr lang="en-GB" sz="1600" b="1" dirty="0" err="1">
                <a:solidFill>
                  <a:schemeClr val="accent4">
                    <a:lumMod val="40000"/>
                    <a:lumOff val="60000"/>
                  </a:schemeClr>
                </a:solidFill>
                <a:cs typeface="Arial Bold"/>
              </a:rPr>
              <a:t>får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os</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til</a:t>
            </a:r>
            <a:r>
              <a:rPr lang="en-GB" sz="1600" b="1" dirty="0">
                <a:solidFill>
                  <a:schemeClr val="accent4">
                    <a:lumMod val="40000"/>
                    <a:lumOff val="60000"/>
                  </a:schemeClr>
                </a:solidFill>
                <a:cs typeface="Arial Bold"/>
              </a:rPr>
              <a:t> at </a:t>
            </a:r>
            <a:r>
              <a:rPr lang="en-GB" sz="1600" b="1" dirty="0" err="1">
                <a:solidFill>
                  <a:schemeClr val="accent4">
                    <a:lumMod val="40000"/>
                    <a:lumOff val="60000"/>
                  </a:schemeClr>
                </a:solidFill>
                <a:cs typeface="Arial Bold"/>
              </a:rPr>
              <a:t>tænke</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i="1" dirty="0" err="1">
                <a:solidFill>
                  <a:schemeClr val="accent4">
                    <a:lumMod val="40000"/>
                    <a:lumOff val="60000"/>
                  </a:schemeClr>
                </a:solidFill>
                <a:cs typeface="Arial Bold"/>
              </a:rPr>
              <a:t>Frigørelse</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i</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en</a:t>
            </a:r>
            <a:r>
              <a:rPr lang="en-GB" sz="1600" b="1" i="1" dirty="0">
                <a:solidFill>
                  <a:schemeClr val="accent4">
                    <a:lumMod val="40000"/>
                    <a:lumOff val="60000"/>
                  </a:schemeClr>
                </a:solidFill>
                <a:cs typeface="Arial Bold"/>
              </a:rPr>
              <a:t> gratis </a:t>
            </a:r>
            <a:r>
              <a:rPr lang="en-GB" sz="1600" b="1" i="1" dirty="0" err="1">
                <a:solidFill>
                  <a:schemeClr val="accent4">
                    <a:lumMod val="40000"/>
                    <a:lumOff val="60000"/>
                  </a:schemeClr>
                </a:solidFill>
                <a:cs typeface="Arial Bold"/>
              </a:rPr>
              <a:t>verden</a:t>
            </a:r>
            <a:r>
              <a:rPr lang="en-GB" sz="1600" b="1" i="1" dirty="0">
                <a:solidFill>
                  <a:schemeClr val="accent4">
                    <a:lumMod val="40000"/>
                    <a:lumOff val="60000"/>
                  </a:schemeClr>
                </a:solidFill>
                <a:cs typeface="Arial Bold"/>
              </a:rPr>
              <a:t>?</a:t>
            </a:r>
          </a:p>
        </p:txBody>
      </p:sp>
    </p:spTree>
    <p:extLst>
      <p:ext uri="{BB962C8B-B14F-4D97-AF65-F5344CB8AC3E}">
        <p14:creationId xmlns:p14="http://schemas.microsoft.com/office/powerpoint/2010/main" val="11034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A9CC0-97C6-F6F7-BBC3-950E53C12611}"/>
              </a:ext>
            </a:extLst>
          </p:cNvPr>
          <p:cNvSpPr txBox="1"/>
          <p:nvPr/>
        </p:nvSpPr>
        <p:spPr>
          <a:xfrm>
            <a:off x="6867897" y="68044"/>
            <a:ext cx="1715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111111"/>
                </a:solidFill>
                <a:latin typeface="-apple-system"/>
              </a:rPr>
              <a:t>"Noget der </a:t>
            </a:r>
            <a:r>
              <a:rPr lang="en-US" i="1" dirty="0" err="1">
                <a:solidFill>
                  <a:srgbClr val="111111"/>
                </a:solidFill>
                <a:latin typeface="-apple-system"/>
              </a:rPr>
              <a:t>får</a:t>
            </a:r>
            <a:r>
              <a:rPr lang="en-US" i="1" dirty="0">
                <a:solidFill>
                  <a:srgbClr val="111111"/>
                </a:solidFill>
                <a:latin typeface="-apple-system"/>
              </a:rPr>
              <a:t> </a:t>
            </a:r>
            <a:r>
              <a:rPr lang="en-US" i="1" dirty="0" err="1">
                <a:solidFill>
                  <a:srgbClr val="111111"/>
                </a:solidFill>
                <a:latin typeface="-apple-system"/>
              </a:rPr>
              <a:t>os</a:t>
            </a:r>
            <a:r>
              <a:rPr lang="en-US" i="1" dirty="0">
                <a:solidFill>
                  <a:srgbClr val="111111"/>
                </a:solidFill>
                <a:latin typeface="-apple-system"/>
              </a:rPr>
              <a:t> </a:t>
            </a:r>
            <a:r>
              <a:rPr lang="en-US" i="1" dirty="0" err="1">
                <a:solidFill>
                  <a:srgbClr val="111111"/>
                </a:solidFill>
                <a:latin typeface="-apple-system"/>
              </a:rPr>
              <a:t>til</a:t>
            </a:r>
            <a:r>
              <a:rPr lang="en-US" i="1" dirty="0">
                <a:solidFill>
                  <a:srgbClr val="111111"/>
                </a:solidFill>
                <a:latin typeface="-apple-system"/>
              </a:rPr>
              <a:t> at </a:t>
            </a:r>
            <a:r>
              <a:rPr lang="en-US" i="1" dirty="0" err="1">
                <a:solidFill>
                  <a:srgbClr val="111111"/>
                </a:solidFill>
                <a:latin typeface="-apple-system"/>
              </a:rPr>
              <a:t>tænke</a:t>
            </a:r>
            <a:r>
              <a:rPr lang="en-US" i="1" dirty="0">
                <a:solidFill>
                  <a:srgbClr val="111111"/>
                </a:solidFill>
                <a:latin typeface="-apple-system"/>
              </a:rPr>
              <a:t>"</a:t>
            </a:r>
            <a:endParaRPr lang="en-GB" i="1" dirty="0">
              <a:cs typeface="Arial"/>
            </a:endParaRPr>
          </a:p>
        </p:txBody>
      </p:sp>
      <p:pic>
        <p:nvPicPr>
          <p:cNvPr id="2050" name="Picture 2" descr="The Double Diamond of Speculative Design">
            <a:extLst>
              <a:ext uri="{FF2B5EF4-FFF2-40B4-BE49-F238E27FC236}">
                <a16:creationId xmlns:a16="http://schemas.microsoft.com/office/drawing/2014/main" id="{970045F6-4E8B-A175-BA47-8E550B86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5"/>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08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2E803A2F-43DE-79D8-0A6C-35CA62DD96B8}"/>
              </a:ext>
            </a:extLst>
          </p:cNvPr>
          <p:cNvPicPr>
            <a:picLocks noChangeAspect="1"/>
          </p:cNvPicPr>
          <p:nvPr/>
        </p:nvPicPr>
        <p:blipFill>
          <a:blip r:embed="rId2"/>
          <a:stretch>
            <a:fillRect/>
          </a:stretch>
        </p:blipFill>
        <p:spPr>
          <a:xfrm>
            <a:off x="276769" y="742"/>
            <a:ext cx="4979687" cy="5116999"/>
          </a:xfrm>
          <a:prstGeom prst="rect">
            <a:avLst/>
          </a:prstGeom>
          <a:noFill/>
        </p:spPr>
      </p:pic>
    </p:spTree>
    <p:extLst>
      <p:ext uri="{BB962C8B-B14F-4D97-AF65-F5344CB8AC3E}">
        <p14:creationId xmlns:p14="http://schemas.microsoft.com/office/powerpoint/2010/main" val="313341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59EFE-6B4A-BD9A-F33A-5C6595C988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A23C9C-761A-0CBF-CF83-8FF8F062121C}"/>
              </a:ext>
            </a:extLst>
          </p:cNvPr>
          <p:cNvPicPr>
            <a:picLocks noChangeAspect="1"/>
          </p:cNvPicPr>
          <p:nvPr/>
        </p:nvPicPr>
        <p:blipFill>
          <a:blip r:embed="rId2"/>
          <a:stretch>
            <a:fillRect/>
          </a:stretch>
        </p:blipFill>
        <p:spPr>
          <a:xfrm>
            <a:off x="2310886" y="0"/>
            <a:ext cx="6833818" cy="5143500"/>
          </a:xfrm>
          <a:prstGeom prst="rect">
            <a:avLst/>
          </a:prstGeom>
        </p:spPr>
      </p:pic>
      <p:sp>
        <p:nvSpPr>
          <p:cNvPr id="2" name="Title 1">
            <a:extLst>
              <a:ext uri="{FF2B5EF4-FFF2-40B4-BE49-F238E27FC236}">
                <a16:creationId xmlns:a16="http://schemas.microsoft.com/office/drawing/2014/main" id="{6474F91B-593F-538B-4CF3-36C8B08202DE}"/>
              </a:ext>
            </a:extLst>
          </p:cNvPr>
          <p:cNvSpPr>
            <a:spLocks noGrp="1"/>
          </p:cNvSpPr>
          <p:nvPr>
            <p:ph type="ctrTitle"/>
          </p:nvPr>
        </p:nvSpPr>
        <p:spPr>
          <a:xfrm>
            <a:off x="717408" y="741344"/>
            <a:ext cx="2197242" cy="2314612"/>
          </a:xfrm>
        </p:spPr>
        <p:txBody>
          <a:bodyPr/>
          <a:lstStyle/>
          <a:p>
            <a:r>
              <a:rPr lang="en-GB" sz="4000" dirty="0">
                <a:cs typeface="Arial"/>
              </a:rPr>
              <a:t>Ejsing-Duun</a:t>
            </a:r>
            <a:br>
              <a:rPr lang="en-GB" sz="4000" dirty="0">
                <a:cs typeface="Arial"/>
              </a:rPr>
            </a:br>
            <a:br>
              <a:rPr lang="en-GB" sz="800" dirty="0">
                <a:cs typeface="Arial"/>
              </a:rPr>
            </a:br>
            <a:br>
              <a:rPr lang="en-GB" sz="800" b="0" dirty="0">
                <a:ea typeface="+mn-lt"/>
                <a:cs typeface="+mn-lt"/>
              </a:rPr>
            </a:br>
            <a:br>
              <a:rPr lang="en-GB" sz="800" b="0" dirty="0">
                <a:ea typeface="+mn-lt"/>
                <a:cs typeface="+mn-lt"/>
              </a:rPr>
            </a:br>
            <a:endParaRPr lang="en-GB" sz="800" b="0" dirty="0">
              <a:ea typeface="+mn-lt"/>
              <a:cs typeface="+mn-lt"/>
            </a:endParaRPr>
          </a:p>
        </p:txBody>
      </p:sp>
      <p:sp>
        <p:nvSpPr>
          <p:cNvPr id="5" name="TextBox 4">
            <a:extLst>
              <a:ext uri="{FF2B5EF4-FFF2-40B4-BE49-F238E27FC236}">
                <a16:creationId xmlns:a16="http://schemas.microsoft.com/office/drawing/2014/main" id="{6F44F48C-22C9-6481-F0D1-12A6A6981F3A}"/>
              </a:ext>
            </a:extLst>
          </p:cNvPr>
          <p:cNvSpPr txBox="1"/>
          <p:nvPr/>
        </p:nvSpPr>
        <p:spPr>
          <a:xfrm>
            <a:off x="420029" y="4588870"/>
            <a:ext cx="4572000" cy="400110"/>
          </a:xfrm>
          <a:prstGeom prst="rect">
            <a:avLst/>
          </a:prstGeom>
          <a:noFill/>
        </p:spPr>
        <p:txBody>
          <a:bodyPr wrap="square">
            <a:spAutoFit/>
          </a:bodyPr>
          <a:lstStyle/>
          <a:p>
            <a:r>
              <a:rPr lang="en-GB" sz="1000" b="0" dirty="0" err="1">
                <a:ea typeface="+mn-lt"/>
                <a:cs typeface="+mn-lt"/>
              </a:rPr>
              <a:t>Fougt</a:t>
            </a:r>
            <a:r>
              <a:rPr lang="en-GB" sz="1000" b="0" dirty="0">
                <a:ea typeface="+mn-lt"/>
                <a:cs typeface="+mn-lt"/>
              </a:rPr>
              <a:t>, S. S., &amp; Philipps, M. R. (2020). </a:t>
            </a:r>
            <a:r>
              <a:rPr lang="en-GB" sz="1000" b="0" dirty="0" err="1">
                <a:ea typeface="+mn-lt"/>
                <a:cs typeface="+mn-lt"/>
              </a:rPr>
              <a:t>Teknologiforståelse</a:t>
            </a:r>
            <a:r>
              <a:rPr lang="en-GB" sz="1000" b="0" dirty="0">
                <a:ea typeface="+mn-lt"/>
                <a:cs typeface="+mn-lt"/>
              </a:rPr>
              <a:t> </a:t>
            </a:r>
            <a:r>
              <a:rPr lang="en-GB" sz="1000" b="0" dirty="0" err="1">
                <a:ea typeface="+mn-lt"/>
                <a:cs typeface="+mn-lt"/>
              </a:rPr>
              <a:t>i</a:t>
            </a:r>
            <a:r>
              <a:rPr lang="en-GB" sz="1000" b="0" dirty="0">
                <a:ea typeface="+mn-lt"/>
                <a:cs typeface="+mn-lt"/>
              </a:rPr>
              <a:t> et </a:t>
            </a:r>
            <a:r>
              <a:rPr lang="en-GB" sz="1000" b="0" dirty="0" err="1">
                <a:ea typeface="+mn-lt"/>
                <a:cs typeface="+mn-lt"/>
              </a:rPr>
              <a:t>scenarididaktisk</a:t>
            </a:r>
            <a:r>
              <a:rPr lang="en-GB" sz="1000" b="0" dirty="0">
                <a:ea typeface="+mn-lt"/>
                <a:cs typeface="+mn-lt"/>
              </a:rPr>
              <a:t> </a:t>
            </a:r>
            <a:r>
              <a:rPr lang="en-GB" sz="1000" b="0" dirty="0" err="1">
                <a:ea typeface="+mn-lt"/>
                <a:cs typeface="+mn-lt"/>
              </a:rPr>
              <a:t>perspektiv</a:t>
            </a:r>
            <a:r>
              <a:rPr lang="en-GB" sz="1000" b="0" dirty="0">
                <a:ea typeface="+mn-lt"/>
                <a:cs typeface="+mn-lt"/>
              </a:rPr>
              <a:t>—</a:t>
            </a:r>
            <a:r>
              <a:rPr lang="en-GB" sz="1000" b="0" dirty="0" err="1">
                <a:ea typeface="+mn-lt"/>
                <a:cs typeface="+mn-lt"/>
              </a:rPr>
              <a:t>Indskoling</a:t>
            </a:r>
            <a:r>
              <a:rPr lang="en-GB" sz="1000" b="0" dirty="0">
                <a:ea typeface="+mn-lt"/>
                <a:cs typeface="+mn-lt"/>
              </a:rPr>
              <a:t>, </a:t>
            </a:r>
            <a:r>
              <a:rPr lang="en-GB" sz="1000" b="0" dirty="0" err="1">
                <a:ea typeface="+mn-lt"/>
                <a:cs typeface="+mn-lt"/>
              </a:rPr>
              <a:t>mellemtrin</a:t>
            </a:r>
            <a:r>
              <a:rPr lang="en-GB" sz="1000" b="0" dirty="0">
                <a:ea typeface="+mn-lt"/>
                <a:cs typeface="+mn-lt"/>
              </a:rPr>
              <a:t> </a:t>
            </a:r>
            <a:r>
              <a:rPr lang="en-GB" sz="1000" b="0" dirty="0" err="1">
                <a:ea typeface="+mn-lt"/>
                <a:cs typeface="+mn-lt"/>
              </a:rPr>
              <a:t>og</a:t>
            </a:r>
            <a:r>
              <a:rPr lang="en-GB" sz="1000" b="0" dirty="0">
                <a:ea typeface="+mn-lt"/>
                <a:cs typeface="+mn-lt"/>
              </a:rPr>
              <a:t> </a:t>
            </a:r>
            <a:r>
              <a:rPr lang="en-GB" sz="1000" b="0" dirty="0" err="1">
                <a:ea typeface="+mn-lt"/>
                <a:cs typeface="+mn-lt"/>
              </a:rPr>
              <a:t>udskoling</a:t>
            </a:r>
            <a:r>
              <a:rPr lang="en-GB" sz="1000" b="0" dirty="0">
                <a:ea typeface="+mn-lt"/>
                <a:cs typeface="+mn-lt"/>
              </a:rPr>
              <a:t>. Hans </a:t>
            </a:r>
            <a:r>
              <a:rPr lang="en-GB" sz="1000" b="0" dirty="0" err="1">
                <a:ea typeface="+mn-lt"/>
                <a:cs typeface="+mn-lt"/>
              </a:rPr>
              <a:t>Reitzels</a:t>
            </a:r>
            <a:r>
              <a:rPr lang="en-GB" sz="1000" b="0" dirty="0">
                <a:ea typeface="+mn-lt"/>
                <a:cs typeface="+mn-lt"/>
              </a:rPr>
              <a:t> </a:t>
            </a:r>
            <a:r>
              <a:rPr lang="en-GB" sz="1000" b="0" dirty="0" err="1">
                <a:ea typeface="+mn-lt"/>
                <a:cs typeface="+mn-lt"/>
              </a:rPr>
              <a:t>Forlag</a:t>
            </a:r>
            <a:r>
              <a:rPr lang="en-GB" sz="1000" b="0" dirty="0">
                <a:ea typeface="+mn-lt"/>
                <a:cs typeface="+mn-lt"/>
              </a:rPr>
              <a:t>.</a:t>
            </a:r>
            <a:endParaRPr lang="en-US" sz="1000" dirty="0"/>
          </a:p>
        </p:txBody>
      </p:sp>
    </p:spTree>
    <p:extLst>
      <p:ext uri="{BB962C8B-B14F-4D97-AF65-F5344CB8AC3E}">
        <p14:creationId xmlns:p14="http://schemas.microsoft.com/office/powerpoint/2010/main" val="170037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D0664-5D33-03D8-8409-4E79FCA11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66A58-32D2-ED71-D1EC-A21E2145C0E0}"/>
              </a:ext>
            </a:extLst>
          </p:cNvPr>
          <p:cNvSpPr>
            <a:spLocks noGrp="1"/>
          </p:cNvSpPr>
          <p:nvPr>
            <p:ph type="ctrTitle"/>
          </p:nvPr>
        </p:nvSpPr>
        <p:spPr/>
        <p:txBody>
          <a:bodyPr/>
          <a:lstStyle/>
          <a:p>
            <a:r>
              <a:rPr lang="en-GB" dirty="0">
                <a:cs typeface="Arial"/>
              </a:rPr>
              <a:t>ON-Fire</a:t>
            </a:r>
            <a:endParaRPr lang="en-GB" dirty="0"/>
          </a:p>
        </p:txBody>
      </p:sp>
      <p:sp>
        <p:nvSpPr>
          <p:cNvPr id="3" name="Subtitle 2">
            <a:extLst>
              <a:ext uri="{FF2B5EF4-FFF2-40B4-BE49-F238E27FC236}">
                <a16:creationId xmlns:a16="http://schemas.microsoft.com/office/drawing/2014/main" id="{D5D538C8-C2C6-3A13-2507-8FBF753A49BC}"/>
              </a:ext>
            </a:extLst>
          </p:cNvPr>
          <p:cNvSpPr>
            <a:spLocks noGrp="1"/>
          </p:cNvSpPr>
          <p:nvPr>
            <p:ph type="subTitle" idx="1"/>
          </p:nvPr>
        </p:nvSpPr>
        <p:spPr>
          <a:xfrm>
            <a:off x="761858" y="2139702"/>
            <a:ext cx="6569531" cy="2245262"/>
          </a:xfrm>
        </p:spPr>
        <p:txBody>
          <a:bodyPr/>
          <a:lstStyle/>
          <a:p>
            <a:r>
              <a:rPr lang="en-GB" dirty="0" err="1"/>
              <a:t>Oplevelse</a:t>
            </a:r>
            <a:endParaRPr lang="en-GB" dirty="0"/>
          </a:p>
          <a:p>
            <a:r>
              <a:rPr lang="en-GB" dirty="0" err="1"/>
              <a:t>Nær</a:t>
            </a:r>
            <a:r>
              <a:rPr lang="en-GB" dirty="0"/>
              <a:t> </a:t>
            </a:r>
            <a:r>
              <a:rPr lang="en-GB" dirty="0" err="1"/>
              <a:t>Livsverden</a:t>
            </a:r>
            <a:endParaRPr lang="en-GB" dirty="0"/>
          </a:p>
          <a:p>
            <a:r>
              <a:rPr lang="en-GB" dirty="0" err="1"/>
              <a:t>Forståelse</a:t>
            </a:r>
            <a:endParaRPr lang="en-GB" dirty="0"/>
          </a:p>
          <a:p>
            <a:r>
              <a:rPr lang="en-GB" dirty="0" err="1"/>
              <a:t>Idéudvikling</a:t>
            </a:r>
            <a:endParaRPr lang="en-GB" dirty="0"/>
          </a:p>
          <a:p>
            <a:r>
              <a:rPr lang="en-GB" dirty="0" err="1"/>
              <a:t>Realisering</a:t>
            </a:r>
            <a:endParaRPr lang="en-GB" dirty="0"/>
          </a:p>
          <a:p>
            <a:r>
              <a:rPr lang="en-GB" dirty="0"/>
              <a:t>(</a:t>
            </a:r>
            <a:r>
              <a:rPr lang="en-GB" dirty="0" err="1"/>
              <a:t>Evaluering</a:t>
            </a:r>
            <a:r>
              <a:rPr lang="en-GB" dirty="0"/>
              <a:t>)</a:t>
            </a:r>
          </a:p>
        </p:txBody>
      </p:sp>
    </p:spTree>
    <p:extLst>
      <p:ext uri="{BB962C8B-B14F-4D97-AF65-F5344CB8AC3E}">
        <p14:creationId xmlns:p14="http://schemas.microsoft.com/office/powerpoint/2010/main" val="2679863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A706-233F-709C-FDDD-FC69D12855F9}"/>
              </a:ext>
            </a:extLst>
          </p:cNvPr>
          <p:cNvSpPr>
            <a:spLocks noGrp="1"/>
          </p:cNvSpPr>
          <p:nvPr>
            <p:ph type="ctrTitle"/>
          </p:nvPr>
        </p:nvSpPr>
        <p:spPr/>
        <p:txBody>
          <a:bodyPr/>
          <a:lstStyle/>
          <a:p>
            <a:r>
              <a:rPr lang="en-US"/>
              <a:t>The Caring Machine</a:t>
            </a:r>
            <a:br>
              <a:rPr lang="en-US"/>
            </a:br>
            <a:r>
              <a:rPr lang="en-US" sz="1800"/>
              <a:t>Se </a:t>
            </a:r>
            <a:r>
              <a:rPr lang="en-US" sz="1800" err="1"/>
              <a:t>filmen</a:t>
            </a:r>
            <a:r>
              <a:rPr lang="en-US" sz="1800"/>
              <a:t> </a:t>
            </a:r>
            <a:r>
              <a:rPr lang="en-US" sz="1800" err="1"/>
              <a:t>af</a:t>
            </a:r>
            <a:r>
              <a:rPr lang="en-US" sz="1800"/>
              <a:t> Cecilie </a:t>
            </a:r>
            <a:r>
              <a:rPr lang="en-US" sz="1800" err="1"/>
              <a:t>Waagner</a:t>
            </a:r>
            <a:r>
              <a:rPr lang="en-US" sz="1800"/>
              <a:t> </a:t>
            </a:r>
            <a:r>
              <a:rPr lang="en-US" sz="1800" err="1"/>
              <a:t>Falkenstrøm</a:t>
            </a:r>
            <a:endParaRPr lang="en-US"/>
          </a:p>
        </p:txBody>
      </p:sp>
      <p:pic>
        <p:nvPicPr>
          <p:cNvPr id="4" name="Picture 3">
            <a:hlinkClick r:id="rId3"/>
            <a:extLst>
              <a:ext uri="{FF2B5EF4-FFF2-40B4-BE49-F238E27FC236}">
                <a16:creationId xmlns:a16="http://schemas.microsoft.com/office/drawing/2014/main" id="{5DA16238-5D97-B584-1AF7-BB0FD6A9AF51}"/>
              </a:ext>
            </a:extLst>
          </p:cNvPr>
          <p:cNvPicPr>
            <a:picLocks noChangeAspect="1"/>
          </p:cNvPicPr>
          <p:nvPr/>
        </p:nvPicPr>
        <p:blipFill>
          <a:blip r:embed="rId4"/>
          <a:stretch>
            <a:fillRect/>
          </a:stretch>
        </p:blipFill>
        <p:spPr>
          <a:xfrm>
            <a:off x="-2008" y="1671650"/>
            <a:ext cx="9151401" cy="2275036"/>
          </a:xfrm>
          <a:prstGeom prst="rect">
            <a:avLst/>
          </a:prstGeom>
        </p:spPr>
      </p:pic>
      <p:sp>
        <p:nvSpPr>
          <p:cNvPr id="5" name="TextBox 4">
            <a:extLst>
              <a:ext uri="{FF2B5EF4-FFF2-40B4-BE49-F238E27FC236}">
                <a16:creationId xmlns:a16="http://schemas.microsoft.com/office/drawing/2014/main" id="{32687989-F10B-FE32-FD4F-5F9E4B53B453}"/>
              </a:ext>
            </a:extLst>
          </p:cNvPr>
          <p:cNvSpPr txBox="1"/>
          <p:nvPr/>
        </p:nvSpPr>
        <p:spPr>
          <a:xfrm>
            <a:off x="761858" y="3944949"/>
            <a:ext cx="2896947" cy="261610"/>
          </a:xfrm>
          <a:prstGeom prst="rect">
            <a:avLst/>
          </a:prstGeom>
          <a:noFill/>
        </p:spPr>
        <p:txBody>
          <a:bodyPr wrap="none" rtlCol="0">
            <a:spAutoFit/>
          </a:bodyPr>
          <a:lstStyle/>
          <a:p>
            <a:pPr algn="l"/>
            <a:r>
              <a:rPr lang="en-US" sz="1100" noProof="0" dirty="0" err="1">
                <a:latin typeface="+mn-lt"/>
                <a:cs typeface="Arial Bold"/>
              </a:rPr>
              <a:t>artificialmind.ai</a:t>
            </a:r>
            <a:r>
              <a:rPr lang="en-US" sz="1100" noProof="0" dirty="0">
                <a:latin typeface="+mn-lt"/>
                <a:cs typeface="Arial Bold"/>
              </a:rPr>
              <a:t>/projects/the-caring-machine</a:t>
            </a:r>
          </a:p>
        </p:txBody>
      </p:sp>
    </p:spTree>
    <p:extLst>
      <p:ext uri="{BB962C8B-B14F-4D97-AF65-F5344CB8AC3E}">
        <p14:creationId xmlns:p14="http://schemas.microsoft.com/office/powerpoint/2010/main" val="79004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FEC67-006C-9376-D138-644E90AE4666}"/>
              </a:ext>
            </a:extLst>
          </p:cNvPr>
          <p:cNvSpPr txBox="1"/>
          <p:nvPr/>
        </p:nvSpPr>
        <p:spPr>
          <a:xfrm>
            <a:off x="3223761" y="2356082"/>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sp>
        <p:nvSpPr>
          <p:cNvPr id="3" name="TextBox 2">
            <a:extLst>
              <a:ext uri="{FF2B5EF4-FFF2-40B4-BE49-F238E27FC236}">
                <a16:creationId xmlns:a16="http://schemas.microsoft.com/office/drawing/2014/main" id="{3C70C1DB-978C-0282-8F72-1D0A5B7C93F5}"/>
              </a:ext>
            </a:extLst>
          </p:cNvPr>
          <p:cNvSpPr txBox="1"/>
          <p:nvPr/>
        </p:nvSpPr>
        <p:spPr>
          <a:xfrm>
            <a:off x="3517436" y="2776572"/>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sp>
        <p:nvSpPr>
          <p:cNvPr id="4" name="TextBox 3">
            <a:extLst>
              <a:ext uri="{FF2B5EF4-FFF2-40B4-BE49-F238E27FC236}">
                <a16:creationId xmlns:a16="http://schemas.microsoft.com/office/drawing/2014/main" id="{B1D02CEE-3E4F-AB5C-5E2D-B00B51AC2E7D}"/>
              </a:ext>
            </a:extLst>
          </p:cNvPr>
          <p:cNvSpPr txBox="1"/>
          <p:nvPr/>
        </p:nvSpPr>
        <p:spPr>
          <a:xfrm>
            <a:off x="1401635" y="2996829"/>
            <a:ext cx="184731" cy="338554"/>
          </a:xfrm>
          <a:prstGeom prst="rect">
            <a:avLst/>
          </a:prstGeom>
          <a:noFill/>
        </p:spPr>
        <p:txBody>
          <a:bodyPr wrap="none" rtlCol="0">
            <a:spAutoFit/>
          </a:bodyPr>
          <a:lstStyle/>
          <a:p>
            <a:pPr algn="l"/>
            <a:endParaRPr lang="en-US" sz="1600" b="1" noProof="0">
              <a:solidFill>
                <a:schemeClr val="tx1"/>
              </a:solidFill>
              <a:latin typeface="+mn-lt"/>
              <a:cs typeface="Arial Bold"/>
            </a:endParaRPr>
          </a:p>
        </p:txBody>
      </p:sp>
      <p:pic>
        <p:nvPicPr>
          <p:cNvPr id="5" name="Picture 4">
            <a:extLst>
              <a:ext uri="{FF2B5EF4-FFF2-40B4-BE49-F238E27FC236}">
                <a16:creationId xmlns:a16="http://schemas.microsoft.com/office/drawing/2014/main" id="{7A1420DA-349A-87B1-01A2-D3909D786BBD}"/>
              </a:ext>
            </a:extLst>
          </p:cNvPr>
          <p:cNvPicPr>
            <a:picLocks noChangeAspect="1"/>
          </p:cNvPicPr>
          <p:nvPr/>
        </p:nvPicPr>
        <p:blipFill>
          <a:blip r:embed="rId3"/>
          <a:srcRect t="12020" b="23535"/>
          <a:stretch/>
        </p:blipFill>
        <p:spPr>
          <a:xfrm>
            <a:off x="2147862" y="1009508"/>
            <a:ext cx="4848275" cy="312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6A66F06-EBC5-FB8D-CCF6-51B585BA0D06}"/>
              </a:ext>
            </a:extLst>
          </p:cNvPr>
          <p:cNvSpPr txBox="1"/>
          <p:nvPr/>
        </p:nvSpPr>
        <p:spPr>
          <a:xfrm>
            <a:off x="2252620" y="4153923"/>
            <a:ext cx="4767652" cy="307777"/>
          </a:xfrm>
          <a:prstGeom prst="rect">
            <a:avLst/>
          </a:prstGeom>
          <a:noFill/>
        </p:spPr>
        <p:txBody>
          <a:bodyPr wrap="none" rtlCol="0">
            <a:spAutoFit/>
          </a:bodyPr>
          <a:lstStyle/>
          <a:p>
            <a:pPr algn="l"/>
            <a:r>
              <a:rPr lang="en-US" sz="1400" b="1" noProof="0">
                <a:solidFill>
                  <a:schemeClr val="accent1"/>
                </a:solidFill>
                <a:latin typeface="+mn-lt"/>
                <a:cs typeface="Arial Bold"/>
              </a:rPr>
              <a:t>I </a:t>
            </a:r>
            <a:r>
              <a:rPr lang="en-US" sz="1400" b="1" noProof="0" err="1">
                <a:solidFill>
                  <a:schemeClr val="accent1"/>
                </a:solidFill>
                <a:latin typeface="+mn-lt"/>
                <a:cs typeface="Arial Bold"/>
              </a:rPr>
              <a:t>fremtiden</a:t>
            </a:r>
            <a:r>
              <a:rPr lang="en-US" sz="1400" b="1" noProof="0">
                <a:solidFill>
                  <a:schemeClr val="accent1"/>
                </a:solidFill>
                <a:latin typeface="+mn-lt"/>
                <a:cs typeface="Arial Bold"/>
              </a:rPr>
              <a:t> </a:t>
            </a:r>
            <a:r>
              <a:rPr lang="en-US" sz="1400" b="1" noProof="0" err="1">
                <a:solidFill>
                  <a:schemeClr val="accent1"/>
                </a:solidFill>
                <a:latin typeface="+mn-lt"/>
                <a:cs typeface="Arial Bold"/>
              </a:rPr>
              <a:t>sagsbehandler</a:t>
            </a:r>
            <a:r>
              <a:rPr lang="en-US" sz="1400" b="1" noProof="0">
                <a:solidFill>
                  <a:schemeClr val="tx1"/>
                </a:solidFill>
                <a:latin typeface="+mn-lt"/>
                <a:cs typeface="Arial Bold"/>
              </a:rPr>
              <a:t> </a:t>
            </a:r>
            <a:r>
              <a:rPr lang="en-US" sz="1400" b="1" noProof="0" err="1">
                <a:solidFill>
                  <a:schemeClr val="bg1"/>
                </a:solidFill>
                <a:latin typeface="+mn-lt"/>
                <a:cs typeface="Arial Bold"/>
              </a:rPr>
              <a:t>maskinen</a:t>
            </a:r>
            <a:r>
              <a:rPr lang="en-US" sz="1400" b="1" noProof="0">
                <a:solidFill>
                  <a:schemeClr val="bg1"/>
                </a:solidFill>
                <a:latin typeface="+mn-lt"/>
                <a:cs typeface="Arial Bold"/>
              </a:rPr>
              <a:t>, </a:t>
            </a:r>
            <a:r>
              <a:rPr lang="en-US" sz="1400" b="1" noProof="0" err="1">
                <a:solidFill>
                  <a:schemeClr val="bg1"/>
                </a:solidFill>
                <a:latin typeface="+mn-lt"/>
                <a:cs typeface="Arial Bold"/>
              </a:rPr>
              <a:t>ikke</a:t>
            </a:r>
            <a:r>
              <a:rPr lang="en-US" sz="1400" b="1" noProof="0">
                <a:solidFill>
                  <a:schemeClr val="bg1"/>
                </a:solidFill>
                <a:latin typeface="+mn-lt"/>
                <a:cs typeface="Arial Bold"/>
              </a:rPr>
              <a:t> </a:t>
            </a:r>
            <a:r>
              <a:rPr lang="en-US" sz="1400" b="1" noProof="0" err="1">
                <a:solidFill>
                  <a:schemeClr val="bg1"/>
                </a:solidFill>
                <a:latin typeface="+mn-lt"/>
                <a:cs typeface="Arial Bold"/>
              </a:rPr>
              <a:t>mennesket</a:t>
            </a:r>
            <a:r>
              <a:rPr lang="en-US" sz="1400" b="1" noProof="0">
                <a:solidFill>
                  <a:schemeClr val="bg1"/>
                </a:solidFill>
                <a:latin typeface="+mn-lt"/>
                <a:cs typeface="Arial Bold"/>
              </a:rPr>
              <a:t>.</a:t>
            </a:r>
          </a:p>
        </p:txBody>
      </p:sp>
      <p:sp>
        <p:nvSpPr>
          <p:cNvPr id="7" name="TextBox 6">
            <a:extLst>
              <a:ext uri="{FF2B5EF4-FFF2-40B4-BE49-F238E27FC236}">
                <a16:creationId xmlns:a16="http://schemas.microsoft.com/office/drawing/2014/main" id="{A734B7ED-6D06-6968-BD56-76C5B571D081}"/>
              </a:ext>
            </a:extLst>
          </p:cNvPr>
          <p:cNvSpPr txBox="1"/>
          <p:nvPr/>
        </p:nvSpPr>
        <p:spPr>
          <a:xfrm>
            <a:off x="3624061" y="2827552"/>
            <a:ext cx="1895071" cy="338554"/>
          </a:xfrm>
          <a:prstGeom prst="rect">
            <a:avLst/>
          </a:prstGeom>
          <a:solidFill>
            <a:srgbClr val="000000">
              <a:alpha val="69804"/>
            </a:srgbClr>
          </a:solidFill>
        </p:spPr>
        <p:txBody>
          <a:bodyPr wrap="none" rtlCol="0">
            <a:spAutoFit/>
          </a:bodyPr>
          <a:lstStyle/>
          <a:p>
            <a:pPr algn="l"/>
            <a:r>
              <a:rPr lang="en-US" sz="1600" b="1" noProof="0" dirty="0">
                <a:solidFill>
                  <a:schemeClr val="bg1"/>
                </a:solidFill>
                <a:latin typeface="+mn-lt"/>
                <a:cs typeface="Arial Bold"/>
              </a:rPr>
              <a:t>Machine says no!</a:t>
            </a:r>
          </a:p>
        </p:txBody>
      </p:sp>
    </p:spTree>
    <p:custDataLst>
      <p:tags r:id="rId1"/>
    </p:custDataLst>
    <p:extLst>
      <p:ext uri="{BB962C8B-B14F-4D97-AF65-F5344CB8AC3E}">
        <p14:creationId xmlns:p14="http://schemas.microsoft.com/office/powerpoint/2010/main" val="400430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345-8544-ADDE-C162-E78876DFC6FA}"/>
              </a:ext>
            </a:extLst>
          </p:cNvPr>
          <p:cNvSpPr>
            <a:spLocks noGrp="1"/>
          </p:cNvSpPr>
          <p:nvPr>
            <p:ph type="ctrTitle"/>
          </p:nvPr>
        </p:nvSpPr>
        <p:spPr/>
        <p:txBody>
          <a:bodyPr/>
          <a:lstStyle/>
          <a:p>
            <a:r>
              <a:rPr lang="en-US"/>
              <a:t>Dialog om </a:t>
            </a:r>
            <a:r>
              <a:rPr lang="en-US" err="1"/>
              <a:t>filmen</a:t>
            </a:r>
            <a:br>
              <a:rPr lang="en-US"/>
            </a:br>
            <a:r>
              <a:rPr lang="en-US" sz="3200"/>
              <a:t>“The caring machine”</a:t>
            </a:r>
            <a:endParaRPr lang="en-US" b="0"/>
          </a:p>
        </p:txBody>
      </p:sp>
      <p:sp>
        <p:nvSpPr>
          <p:cNvPr id="3" name="Subtitle 2">
            <a:extLst>
              <a:ext uri="{FF2B5EF4-FFF2-40B4-BE49-F238E27FC236}">
                <a16:creationId xmlns:a16="http://schemas.microsoft.com/office/drawing/2014/main" id="{6B0CD85F-4643-73A7-F5C9-20EC0326D6B5}"/>
              </a:ext>
            </a:extLst>
          </p:cNvPr>
          <p:cNvSpPr>
            <a:spLocks noGrp="1"/>
          </p:cNvSpPr>
          <p:nvPr>
            <p:ph type="subTitle" idx="1"/>
          </p:nvPr>
        </p:nvSpPr>
        <p:spPr>
          <a:xfrm>
            <a:off x="761858" y="2247714"/>
            <a:ext cx="5189561" cy="1682051"/>
          </a:xfrm>
        </p:spPr>
        <p:txBody>
          <a:bodyPr/>
          <a:lstStyle/>
          <a:p>
            <a:r>
              <a:rPr lang="en-US"/>
              <a:t>•	</a:t>
            </a:r>
            <a:r>
              <a:rPr lang="en-US" err="1"/>
              <a:t>Hvad</a:t>
            </a:r>
            <a:r>
              <a:rPr lang="en-US"/>
              <a:t> er det for </a:t>
            </a:r>
            <a:r>
              <a:rPr lang="en-US" err="1"/>
              <a:t>en</a:t>
            </a:r>
            <a:r>
              <a:rPr lang="en-US"/>
              <a:t> situation, </a:t>
            </a:r>
            <a:r>
              <a:rPr lang="en-US" err="1"/>
              <a:t>som</a:t>
            </a:r>
            <a:r>
              <a:rPr lang="en-US"/>
              <a:t> </a:t>
            </a:r>
            <a:r>
              <a:rPr lang="en-US" err="1"/>
              <a:t>værket</a:t>
            </a:r>
            <a:r>
              <a:rPr lang="en-US"/>
              <a:t> </a:t>
            </a:r>
            <a:r>
              <a:rPr lang="en-US" err="1"/>
              <a:t>viser</a:t>
            </a:r>
            <a:r>
              <a:rPr lang="en-US"/>
              <a:t>?</a:t>
            </a:r>
          </a:p>
          <a:p>
            <a:r>
              <a:rPr lang="en-US"/>
              <a:t>•	</a:t>
            </a:r>
            <a:r>
              <a:rPr lang="en-US" err="1"/>
              <a:t>Hvad</a:t>
            </a:r>
            <a:r>
              <a:rPr lang="en-US"/>
              <a:t> </a:t>
            </a:r>
            <a:r>
              <a:rPr lang="en-US" err="1"/>
              <a:t>tænker</a:t>
            </a:r>
            <a:r>
              <a:rPr lang="en-US"/>
              <a:t> I, </a:t>
            </a:r>
            <a:r>
              <a:rPr lang="en-US" err="1"/>
              <a:t>når</a:t>
            </a:r>
            <a:r>
              <a:rPr lang="en-US"/>
              <a:t> I ser </a:t>
            </a:r>
            <a:r>
              <a:rPr lang="en-US" err="1"/>
              <a:t>videoen</a:t>
            </a:r>
            <a:r>
              <a:rPr lang="en-US"/>
              <a:t>?</a:t>
            </a:r>
          </a:p>
          <a:p>
            <a:r>
              <a:rPr lang="en-US"/>
              <a:t>•	</a:t>
            </a:r>
            <a:r>
              <a:rPr lang="en-US" err="1"/>
              <a:t>Synes</a:t>
            </a:r>
            <a:r>
              <a:rPr lang="en-US"/>
              <a:t> I at det er </a:t>
            </a:r>
            <a:r>
              <a:rPr lang="en-US" err="1"/>
              <a:t>effektivt</a:t>
            </a:r>
            <a:r>
              <a:rPr lang="en-US"/>
              <a:t>? </a:t>
            </a:r>
            <a:r>
              <a:rPr lang="en-US" err="1"/>
              <a:t>Etisk</a:t>
            </a:r>
            <a:r>
              <a:rPr lang="en-US"/>
              <a:t>?</a:t>
            </a:r>
          </a:p>
          <a:p>
            <a:r>
              <a:rPr lang="en-US"/>
              <a:t>• 	</a:t>
            </a:r>
            <a:r>
              <a:rPr lang="en-US" err="1"/>
              <a:t>Hvor</a:t>
            </a:r>
            <a:r>
              <a:rPr lang="en-US"/>
              <a:t> ser vi </a:t>
            </a:r>
            <a:r>
              <a:rPr lang="en-US" err="1"/>
              <a:t>fx</a:t>
            </a:r>
            <a:r>
              <a:rPr lang="en-US"/>
              <a:t> AI </a:t>
            </a:r>
            <a:r>
              <a:rPr lang="en-US" err="1"/>
              <a:t>i</a:t>
            </a:r>
            <a:r>
              <a:rPr lang="en-US"/>
              <a:t> </a:t>
            </a:r>
            <a:r>
              <a:rPr lang="en-US" err="1"/>
              <a:t>dag</a:t>
            </a:r>
            <a:r>
              <a:rPr lang="en-US"/>
              <a:t> </a:t>
            </a:r>
            <a:r>
              <a:rPr lang="en-US" err="1"/>
              <a:t>eller</a:t>
            </a:r>
            <a:r>
              <a:rPr lang="en-US"/>
              <a:t> </a:t>
            </a:r>
            <a:r>
              <a:rPr lang="en-US" err="1"/>
              <a:t>fremtiden</a:t>
            </a:r>
            <a:r>
              <a:rPr lang="en-US"/>
              <a:t>?</a:t>
            </a:r>
          </a:p>
          <a:p>
            <a:r>
              <a:rPr lang="en-US"/>
              <a:t>•	Er det </a:t>
            </a:r>
            <a:r>
              <a:rPr lang="en-US" err="1"/>
              <a:t>godt</a:t>
            </a:r>
            <a:r>
              <a:rPr lang="en-US"/>
              <a:t> </a:t>
            </a:r>
            <a:r>
              <a:rPr lang="en-US" err="1"/>
              <a:t>eller</a:t>
            </a:r>
            <a:r>
              <a:rPr lang="en-US"/>
              <a:t> </a:t>
            </a:r>
            <a:r>
              <a:rPr lang="en-US" err="1"/>
              <a:t>skidt</a:t>
            </a:r>
            <a:r>
              <a:rPr lang="en-US"/>
              <a:t> at vi </a:t>
            </a:r>
            <a:r>
              <a:rPr lang="en-US" err="1"/>
              <a:t>får</a:t>
            </a:r>
            <a:r>
              <a:rPr lang="en-US"/>
              <a:t> mere AI?</a:t>
            </a:r>
          </a:p>
        </p:txBody>
      </p:sp>
      <p:pic>
        <p:nvPicPr>
          <p:cNvPr id="4" name="Picture 3">
            <a:extLst>
              <a:ext uri="{FF2B5EF4-FFF2-40B4-BE49-F238E27FC236}">
                <a16:creationId xmlns:a16="http://schemas.microsoft.com/office/drawing/2014/main" id="{62CC21AD-DD87-6B6D-BD7B-84809C4B715B}"/>
              </a:ext>
            </a:extLst>
          </p:cNvPr>
          <p:cNvPicPr>
            <a:picLocks noChangeAspect="1"/>
          </p:cNvPicPr>
          <p:nvPr/>
        </p:nvPicPr>
        <p:blipFill>
          <a:blip r:embed="rId3"/>
          <a:srcRect l="41632" r="44587"/>
          <a:stretch/>
        </p:blipFill>
        <p:spPr>
          <a:xfrm>
            <a:off x="6264189" y="0"/>
            <a:ext cx="2879812" cy="5195191"/>
          </a:xfrm>
          <a:prstGeom prst="rect">
            <a:avLst/>
          </a:prstGeom>
        </p:spPr>
      </p:pic>
    </p:spTree>
    <p:extLst>
      <p:ext uri="{BB962C8B-B14F-4D97-AF65-F5344CB8AC3E}">
        <p14:creationId xmlns:p14="http://schemas.microsoft.com/office/powerpoint/2010/main" val="412204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D89C-8F96-EA0E-5D69-5DD2E15DCEA3}"/>
              </a:ext>
            </a:extLst>
          </p:cNvPr>
          <p:cNvSpPr>
            <a:spLocks noGrp="1"/>
          </p:cNvSpPr>
          <p:nvPr>
            <p:ph type="ctrTitle"/>
          </p:nvPr>
        </p:nvSpPr>
        <p:spPr/>
        <p:txBody>
          <a:bodyPr/>
          <a:lstStyle/>
          <a:p>
            <a:r>
              <a:rPr lang="en-US" dirty="0" err="1"/>
              <a:t>Utopi</a:t>
            </a:r>
            <a:r>
              <a:rPr lang="en-US" dirty="0"/>
              <a:t> vs </a:t>
            </a:r>
            <a:r>
              <a:rPr lang="en-US" dirty="0" err="1"/>
              <a:t>dystopi</a:t>
            </a:r>
            <a:br>
              <a:rPr lang="en-US" dirty="0"/>
            </a:br>
            <a:r>
              <a:rPr lang="en-US" sz="3200" dirty="0"/>
              <a:t>Cooperative learning</a:t>
            </a:r>
            <a:endParaRPr lang="en-US" sz="2000" dirty="0"/>
          </a:p>
        </p:txBody>
      </p:sp>
      <p:sp>
        <p:nvSpPr>
          <p:cNvPr id="3" name="Subtitle 2">
            <a:extLst>
              <a:ext uri="{FF2B5EF4-FFF2-40B4-BE49-F238E27FC236}">
                <a16:creationId xmlns:a16="http://schemas.microsoft.com/office/drawing/2014/main" id="{E77DF944-7D25-A4B9-63A7-7425330B8EEF}"/>
              </a:ext>
            </a:extLst>
          </p:cNvPr>
          <p:cNvSpPr>
            <a:spLocks noGrp="1"/>
          </p:cNvSpPr>
          <p:nvPr>
            <p:ph type="subTitle" idx="1"/>
          </p:nvPr>
        </p:nvSpPr>
        <p:spPr>
          <a:xfrm>
            <a:off x="4752020" y="1979912"/>
            <a:ext cx="4104456" cy="1802041"/>
          </a:xfrm>
        </p:spPr>
        <p:txBody>
          <a:bodyPr/>
          <a:lstStyle/>
          <a:p>
            <a:r>
              <a:rPr lang="en-US" sz="1400" err="1"/>
              <a:t>Dystopi</a:t>
            </a:r>
            <a:r>
              <a:rPr lang="en-US" sz="1400"/>
              <a:t> </a:t>
            </a:r>
            <a:r>
              <a:rPr lang="en-US" sz="1400" b="0"/>
              <a:t>er </a:t>
            </a:r>
            <a:r>
              <a:rPr lang="en-US" sz="1400" b="0" err="1"/>
              <a:t>forestillinger</a:t>
            </a:r>
            <a:r>
              <a:rPr lang="en-US" sz="1400" b="0"/>
              <a:t> </a:t>
            </a:r>
            <a:r>
              <a:rPr lang="en-US" sz="1400" b="0" err="1"/>
              <a:t>hvor</a:t>
            </a:r>
            <a:r>
              <a:rPr lang="en-US" sz="1400" b="0"/>
              <a:t> AI </a:t>
            </a:r>
            <a:r>
              <a:rPr lang="en-US" sz="1400" b="0" err="1"/>
              <a:t>bliver</a:t>
            </a:r>
            <a:r>
              <a:rPr lang="en-US" sz="1400" b="0"/>
              <a:t> </a:t>
            </a:r>
            <a:r>
              <a:rPr lang="en-US" sz="1400" b="0" err="1"/>
              <a:t>en</a:t>
            </a:r>
            <a:r>
              <a:rPr lang="en-US" sz="1400" b="0"/>
              <a:t> </a:t>
            </a:r>
            <a:r>
              <a:rPr lang="en-US" sz="1400" b="0" err="1"/>
              <a:t>trussel</a:t>
            </a:r>
            <a:r>
              <a:rPr lang="en-US" sz="1400" b="0"/>
              <a:t> for </a:t>
            </a:r>
            <a:r>
              <a:rPr lang="en-US" sz="1400" b="0" err="1"/>
              <a:t>mennesker</a:t>
            </a:r>
            <a:r>
              <a:rPr lang="en-US" sz="1400" b="0"/>
              <a:t> (</a:t>
            </a:r>
            <a:r>
              <a:rPr lang="en-US" sz="1400" b="0" err="1"/>
              <a:t>meget</a:t>
            </a:r>
            <a:r>
              <a:rPr lang="en-US" sz="1400" b="0"/>
              <a:t> sci-fi laver den slags </a:t>
            </a:r>
            <a:r>
              <a:rPr lang="en-US" sz="1400" b="0" err="1"/>
              <a:t>forestillinger</a:t>
            </a:r>
            <a:r>
              <a:rPr lang="en-US" sz="1400" b="0"/>
              <a:t>).</a:t>
            </a:r>
            <a:endParaRPr lang="en-US" sz="1400"/>
          </a:p>
          <a:p>
            <a:r>
              <a:rPr lang="en-US" sz="1400" err="1"/>
              <a:t>Utopi</a:t>
            </a:r>
            <a:r>
              <a:rPr lang="en-US" sz="1400" b="0"/>
              <a:t> er </a:t>
            </a:r>
            <a:r>
              <a:rPr lang="en-US" sz="1400" b="0" err="1"/>
              <a:t>omvendt</a:t>
            </a:r>
            <a:r>
              <a:rPr lang="en-US" sz="1400" b="0"/>
              <a:t> den </a:t>
            </a:r>
            <a:r>
              <a:rPr lang="en-US" sz="1400" b="0" err="1"/>
              <a:t>ideelle</a:t>
            </a:r>
            <a:r>
              <a:rPr lang="en-US" sz="1400" b="0"/>
              <a:t> </a:t>
            </a:r>
            <a:r>
              <a:rPr lang="en-US" sz="1400" b="0" err="1"/>
              <a:t>verden</a:t>
            </a:r>
            <a:r>
              <a:rPr lang="en-US" sz="1400" b="0"/>
              <a:t>, </a:t>
            </a:r>
            <a:r>
              <a:rPr lang="en-US" sz="1400" b="0" err="1"/>
              <a:t>hvor</a:t>
            </a:r>
            <a:r>
              <a:rPr lang="en-US" sz="1400" b="0"/>
              <a:t> AI </a:t>
            </a:r>
            <a:r>
              <a:rPr lang="en-US" sz="1400" b="0" err="1"/>
              <a:t>bidrager</a:t>
            </a:r>
            <a:r>
              <a:rPr lang="en-US" sz="1400" b="0"/>
              <a:t> </a:t>
            </a:r>
            <a:r>
              <a:rPr lang="en-US" sz="1400" b="0" err="1"/>
              <a:t>yderst</a:t>
            </a:r>
            <a:r>
              <a:rPr lang="en-US" sz="1400" b="0"/>
              <a:t> </a:t>
            </a:r>
            <a:r>
              <a:rPr lang="en-US" sz="1400" b="0" err="1"/>
              <a:t>positivt</a:t>
            </a:r>
            <a:r>
              <a:rPr lang="en-US" sz="1400" b="0"/>
              <a:t> </a:t>
            </a:r>
            <a:r>
              <a:rPr lang="en-US" sz="1400" b="0" err="1"/>
              <a:t>til</a:t>
            </a:r>
            <a:r>
              <a:rPr lang="en-US" sz="1400" b="0"/>
              <a:t> </a:t>
            </a:r>
            <a:r>
              <a:rPr lang="en-US" sz="1400" b="0" err="1"/>
              <a:t>menneskers</a:t>
            </a:r>
            <a:r>
              <a:rPr lang="en-US" sz="1400" b="0"/>
              <a:t> </a:t>
            </a:r>
            <a:r>
              <a:rPr lang="en-US" sz="1400" b="0" err="1"/>
              <a:t>levevilkår</a:t>
            </a:r>
            <a:r>
              <a:rPr lang="en-US" sz="1400" b="0"/>
              <a:t>.</a:t>
            </a:r>
          </a:p>
        </p:txBody>
      </p:sp>
      <p:sp>
        <p:nvSpPr>
          <p:cNvPr id="5" name="TextBox 4">
            <a:extLst>
              <a:ext uri="{FF2B5EF4-FFF2-40B4-BE49-F238E27FC236}">
                <a16:creationId xmlns:a16="http://schemas.microsoft.com/office/drawing/2014/main" id="{E1F55727-1A61-4207-261A-5504076EA55D}"/>
              </a:ext>
            </a:extLst>
          </p:cNvPr>
          <p:cNvSpPr txBox="1"/>
          <p:nvPr/>
        </p:nvSpPr>
        <p:spPr>
          <a:xfrm>
            <a:off x="755577" y="1951547"/>
            <a:ext cx="3636404" cy="2246769"/>
          </a:xfrm>
          <a:prstGeom prst="rect">
            <a:avLst/>
          </a:prstGeom>
          <a:noFill/>
        </p:spPr>
        <p:txBody>
          <a:bodyPr wrap="square">
            <a:spAutoFit/>
          </a:bodyPr>
          <a:lstStyle/>
          <a:p>
            <a:r>
              <a:rPr lang="en-US" sz="2000" b="0" i="1" err="1"/>
              <a:t>Stil</a:t>
            </a:r>
            <a:r>
              <a:rPr lang="en-US" sz="2000" b="0" i="1"/>
              <a:t> </a:t>
            </a:r>
            <a:r>
              <a:rPr lang="en-US" sz="2000" b="0" i="1" err="1"/>
              <a:t>jer</a:t>
            </a:r>
            <a:r>
              <a:rPr lang="en-US" sz="2000" b="0" i="1"/>
              <a:t> op </a:t>
            </a:r>
            <a:r>
              <a:rPr lang="en-US" sz="2000" b="0" i="1" err="1"/>
              <a:t>på</a:t>
            </a:r>
            <a:r>
              <a:rPr lang="en-US" sz="2000" b="0" i="1"/>
              <a:t> </a:t>
            </a:r>
            <a:r>
              <a:rPr lang="en-US" sz="2000" b="0" i="1" err="1"/>
              <a:t>en</a:t>
            </a:r>
            <a:r>
              <a:rPr lang="en-US" sz="2000" b="0" i="1"/>
              <a:t> </a:t>
            </a:r>
            <a:r>
              <a:rPr lang="en-US" sz="2000" b="0" i="1" err="1"/>
              <a:t>række</a:t>
            </a:r>
            <a:r>
              <a:rPr lang="en-US" sz="2000" b="0" i="1"/>
              <a:t> </a:t>
            </a:r>
            <a:r>
              <a:rPr lang="en-US" sz="2000" b="0" i="1" err="1"/>
              <a:t>hvor</a:t>
            </a:r>
            <a:r>
              <a:rPr lang="en-US" sz="2000" b="0" i="1"/>
              <a:t> dem med de </a:t>
            </a:r>
            <a:r>
              <a:rPr lang="en-US" sz="2000" b="0" i="1" err="1"/>
              <a:t>mest</a:t>
            </a:r>
            <a:r>
              <a:rPr lang="en-US" sz="2000" b="0" i="1"/>
              <a:t> </a:t>
            </a:r>
            <a:r>
              <a:rPr lang="en-US" sz="2000" b="1" i="1" err="1"/>
              <a:t>dystopiske</a:t>
            </a:r>
            <a:r>
              <a:rPr lang="en-US" sz="2000" b="0" i="1"/>
              <a:t> </a:t>
            </a:r>
            <a:r>
              <a:rPr lang="en-US" sz="2000" b="0" i="1" err="1"/>
              <a:t>forestillinger</a:t>
            </a:r>
            <a:r>
              <a:rPr lang="en-US" sz="2000" b="0" i="1"/>
              <a:t> </a:t>
            </a:r>
            <a:r>
              <a:rPr lang="en-US" sz="2000" b="0" i="1" err="1"/>
              <a:t>står</a:t>
            </a:r>
            <a:r>
              <a:rPr lang="en-US" sz="2000" b="0" i="1"/>
              <a:t> I den </a:t>
            </a:r>
            <a:r>
              <a:rPr lang="en-US" sz="2000" b="0" i="1" err="1"/>
              <a:t>ene</a:t>
            </a:r>
            <a:r>
              <a:rPr lang="en-US" sz="2000" b="0" i="1"/>
              <a:t> </a:t>
            </a:r>
            <a:r>
              <a:rPr lang="en-US" sz="2000" b="0" i="1" err="1"/>
              <a:t>ende</a:t>
            </a:r>
            <a:r>
              <a:rPr lang="en-US" sz="2000" b="0" i="1"/>
              <a:t>, </a:t>
            </a:r>
            <a:r>
              <a:rPr lang="en-US" sz="2000" b="0" i="1" err="1"/>
              <a:t>og</a:t>
            </a:r>
            <a:r>
              <a:rPr lang="en-US" sz="2000" b="0" i="1"/>
              <a:t> de </a:t>
            </a:r>
            <a:r>
              <a:rPr lang="en-US" sz="2000" b="0" i="1" err="1"/>
              <a:t>mest</a:t>
            </a:r>
            <a:r>
              <a:rPr lang="en-US" sz="2000" b="0" i="1"/>
              <a:t> </a:t>
            </a:r>
            <a:r>
              <a:rPr lang="en-US" sz="2000" b="1" i="1" err="1"/>
              <a:t>utopiske</a:t>
            </a:r>
            <a:r>
              <a:rPr lang="en-US" sz="2000" b="0" i="1"/>
              <a:t> </a:t>
            </a:r>
            <a:r>
              <a:rPr lang="en-US" sz="2000" b="0" i="1" err="1"/>
              <a:t>forestillinger</a:t>
            </a:r>
            <a:r>
              <a:rPr lang="en-US" sz="2000" b="0" i="1"/>
              <a:t> </a:t>
            </a:r>
            <a:r>
              <a:rPr lang="en-US" sz="2000" b="0" i="1" err="1"/>
              <a:t>i</a:t>
            </a:r>
            <a:r>
              <a:rPr lang="en-US" sz="2000" b="0" i="1"/>
              <a:t> den </a:t>
            </a:r>
            <a:r>
              <a:rPr lang="en-US" sz="2000" b="0" i="1" err="1"/>
              <a:t>anden</a:t>
            </a:r>
            <a:r>
              <a:rPr lang="en-US" sz="2000" b="0" i="1"/>
              <a:t>. Tal </a:t>
            </a:r>
            <a:r>
              <a:rPr lang="en-US" sz="2000" b="0" i="1" err="1"/>
              <a:t>sammen</a:t>
            </a:r>
            <a:r>
              <a:rPr lang="en-US" sz="2000" b="0" i="1"/>
              <a:t> for at </a:t>
            </a:r>
            <a:r>
              <a:rPr lang="en-US" sz="2000" b="0" i="1" err="1"/>
              <a:t>finde</a:t>
            </a:r>
            <a:r>
              <a:rPr lang="en-US" sz="2000" b="0" i="1"/>
              <a:t> </a:t>
            </a:r>
            <a:r>
              <a:rPr lang="en-US" sz="2000" b="0" i="1" err="1"/>
              <a:t>ud</a:t>
            </a:r>
            <a:r>
              <a:rPr lang="en-US" sz="2000" b="0" i="1"/>
              <a:t> </a:t>
            </a:r>
            <a:r>
              <a:rPr lang="en-US" sz="2000" b="0" i="1" err="1"/>
              <a:t>af</a:t>
            </a:r>
            <a:r>
              <a:rPr lang="en-US" sz="2000" b="0" i="1"/>
              <a:t> </a:t>
            </a:r>
            <a:r>
              <a:rPr lang="en-US" sz="2000" b="0" i="1" err="1"/>
              <a:t>hvor</a:t>
            </a:r>
            <a:r>
              <a:rPr lang="en-US" sz="2000" b="0" i="1"/>
              <a:t> I </a:t>
            </a:r>
            <a:r>
              <a:rPr lang="en-US" sz="2000" b="0" i="1" err="1"/>
              <a:t>står</a:t>
            </a:r>
            <a:r>
              <a:rPr lang="en-US" sz="2000" b="0" i="1"/>
              <a:t> </a:t>
            </a:r>
            <a:r>
              <a:rPr lang="en-US" sz="2000" b="0" i="1" err="1"/>
              <a:t>mest</a:t>
            </a:r>
            <a:r>
              <a:rPr lang="en-US" sz="2000" b="0" i="1"/>
              <a:t> </a:t>
            </a:r>
            <a:r>
              <a:rPr lang="en-US" sz="2000" b="0" i="1" err="1"/>
              <a:t>rigtigt</a:t>
            </a:r>
            <a:r>
              <a:rPr lang="en-US" sz="2000" b="0" i="1"/>
              <a:t>.</a:t>
            </a:r>
          </a:p>
        </p:txBody>
      </p:sp>
      <p:pic>
        <p:nvPicPr>
          <p:cNvPr id="6" name="Picture 5">
            <a:extLst>
              <a:ext uri="{FF2B5EF4-FFF2-40B4-BE49-F238E27FC236}">
                <a16:creationId xmlns:a16="http://schemas.microsoft.com/office/drawing/2014/main" id="{0C21F287-7F07-37DF-C321-C310C475D612}"/>
              </a:ext>
            </a:extLst>
          </p:cNvPr>
          <p:cNvPicPr>
            <a:picLocks noChangeAspect="1"/>
          </p:cNvPicPr>
          <p:nvPr/>
        </p:nvPicPr>
        <p:blipFill>
          <a:blip r:embed="rId2"/>
          <a:srcRect t="12020" b="23535"/>
          <a:stretch/>
        </p:blipFill>
        <p:spPr>
          <a:xfrm>
            <a:off x="5796136" y="195486"/>
            <a:ext cx="2567051" cy="165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FCD5654-287C-DFE2-8E2E-5CABDD894B86}"/>
              </a:ext>
            </a:extLst>
          </p:cNvPr>
          <p:cNvPicPr>
            <a:picLocks noChangeAspect="1"/>
          </p:cNvPicPr>
          <p:nvPr/>
        </p:nvPicPr>
        <p:blipFill>
          <a:blip r:embed="rId3"/>
          <a:srcRect l="-450" t="14667" r="450" b="25376"/>
          <a:stretch/>
        </p:blipFill>
        <p:spPr>
          <a:xfrm>
            <a:off x="5796136" y="3426891"/>
            <a:ext cx="2547677" cy="1527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76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FC2F-7FC1-CE7D-8AE8-AA5091369FA4}"/>
              </a:ext>
            </a:extLst>
          </p:cNvPr>
          <p:cNvSpPr>
            <a:spLocks noGrp="1"/>
          </p:cNvSpPr>
          <p:nvPr>
            <p:ph type="ctrTitle"/>
          </p:nvPr>
        </p:nvSpPr>
        <p:spPr/>
        <p:txBody>
          <a:bodyPr/>
          <a:lstStyle/>
          <a:p>
            <a:r>
              <a:rPr lang="en-US" dirty="0" err="1"/>
              <a:t>Gruppedeling</a:t>
            </a:r>
            <a:br>
              <a:rPr lang="en-US" dirty="0"/>
            </a:br>
            <a:r>
              <a:rPr lang="en-US" sz="2000" dirty="0" err="1"/>
              <a:t>Undersøgelse</a:t>
            </a:r>
            <a:r>
              <a:rPr lang="en-US" sz="2000" dirty="0"/>
              <a:t> </a:t>
            </a:r>
            <a:r>
              <a:rPr lang="en-US" sz="2000" dirty="0" err="1"/>
              <a:t>af</a:t>
            </a:r>
            <a:r>
              <a:rPr lang="en-US" sz="2000" dirty="0"/>
              <a:t> </a:t>
            </a:r>
            <a:r>
              <a:rPr lang="en-US" sz="2000" dirty="0" err="1"/>
              <a:t>fremtider</a:t>
            </a:r>
            <a:r>
              <a:rPr lang="en-US" sz="2000" dirty="0"/>
              <a:t> med AI</a:t>
            </a:r>
          </a:p>
        </p:txBody>
      </p:sp>
      <p:sp>
        <p:nvSpPr>
          <p:cNvPr id="3" name="Subtitle 2">
            <a:extLst>
              <a:ext uri="{FF2B5EF4-FFF2-40B4-BE49-F238E27FC236}">
                <a16:creationId xmlns:a16="http://schemas.microsoft.com/office/drawing/2014/main" id="{3BAF4019-7AEB-6A77-715C-9D172740AEA6}"/>
              </a:ext>
            </a:extLst>
          </p:cNvPr>
          <p:cNvSpPr>
            <a:spLocks noGrp="1"/>
          </p:cNvSpPr>
          <p:nvPr>
            <p:ph type="subTitle" idx="1"/>
          </p:nvPr>
        </p:nvSpPr>
        <p:spPr>
          <a:xfrm>
            <a:off x="761859" y="2139702"/>
            <a:ext cx="3270082" cy="594364"/>
          </a:xfrm>
        </p:spPr>
        <p:txBody>
          <a:bodyPr/>
          <a:lstStyle/>
          <a:p>
            <a:r>
              <a:rPr lang="en-US" err="1"/>
              <a:t>Gå</a:t>
            </a:r>
            <a:r>
              <a:rPr lang="en-US"/>
              <a:t> I </a:t>
            </a:r>
            <a:r>
              <a:rPr lang="en-US" err="1"/>
              <a:t>gruppe</a:t>
            </a:r>
            <a:r>
              <a:rPr lang="en-US"/>
              <a:t> med dem I er </a:t>
            </a:r>
            <a:r>
              <a:rPr lang="en-US" err="1"/>
              <a:t>mest</a:t>
            </a:r>
            <a:r>
              <a:rPr lang="en-US"/>
              <a:t> </a:t>
            </a:r>
            <a:r>
              <a:rPr lang="en-US" err="1"/>
              <a:t>enige</a:t>
            </a:r>
            <a:r>
              <a:rPr lang="en-US"/>
              <a:t> med (</a:t>
            </a:r>
            <a:r>
              <a:rPr lang="en-US" err="1"/>
              <a:t>utopi</a:t>
            </a:r>
            <a:r>
              <a:rPr lang="en-US"/>
              <a:t> </a:t>
            </a:r>
            <a:r>
              <a:rPr lang="en-US" err="1"/>
              <a:t>eller</a:t>
            </a:r>
            <a:r>
              <a:rPr lang="en-US"/>
              <a:t> </a:t>
            </a:r>
            <a:r>
              <a:rPr lang="en-US" err="1"/>
              <a:t>dystopi</a:t>
            </a:r>
            <a:r>
              <a:rPr lang="en-US"/>
              <a:t>).</a:t>
            </a:r>
          </a:p>
          <a:p>
            <a:endParaRPr lang="en-US"/>
          </a:p>
          <a:p>
            <a:r>
              <a:rPr lang="en-US" err="1"/>
              <a:t>Gruppestørrelse</a:t>
            </a:r>
            <a:r>
              <a:rPr lang="en-US"/>
              <a:t> 2-4 </a:t>
            </a:r>
            <a:r>
              <a:rPr lang="en-US" err="1"/>
              <a:t>personer</a:t>
            </a:r>
            <a:r>
              <a:rPr lang="en-US"/>
              <a:t>.</a:t>
            </a:r>
          </a:p>
        </p:txBody>
      </p:sp>
      <p:pic>
        <p:nvPicPr>
          <p:cNvPr id="5" name="Picture 4">
            <a:extLst>
              <a:ext uri="{FF2B5EF4-FFF2-40B4-BE49-F238E27FC236}">
                <a16:creationId xmlns:a16="http://schemas.microsoft.com/office/drawing/2014/main" id="{1968D429-FC02-98DA-F94B-5FE618C539ED}"/>
              </a:ext>
            </a:extLst>
          </p:cNvPr>
          <p:cNvPicPr>
            <a:picLocks noChangeAspect="1"/>
          </p:cNvPicPr>
          <p:nvPr/>
        </p:nvPicPr>
        <p:blipFill>
          <a:blip r:embed="rId2"/>
          <a:srcRect t="12020" b="23535"/>
          <a:stretch/>
        </p:blipFill>
        <p:spPr>
          <a:xfrm>
            <a:off x="5508104" y="271343"/>
            <a:ext cx="3348372" cy="215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0FF0528-5BE5-BAF7-36CF-3F82B2EB6095}"/>
              </a:ext>
            </a:extLst>
          </p:cNvPr>
          <p:cNvPicPr>
            <a:picLocks noChangeAspect="1"/>
          </p:cNvPicPr>
          <p:nvPr/>
        </p:nvPicPr>
        <p:blipFill>
          <a:blip r:embed="rId3"/>
          <a:srcRect l="-450" t="14667" r="450" b="25376"/>
          <a:stretch/>
        </p:blipFill>
        <p:spPr>
          <a:xfrm>
            <a:off x="5508104" y="2821405"/>
            <a:ext cx="3420380" cy="2050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6531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48FB-200E-7FEF-F532-B59A8110FAF7}"/>
              </a:ext>
            </a:extLst>
          </p:cNvPr>
          <p:cNvSpPr>
            <a:spLocks noGrp="1"/>
          </p:cNvSpPr>
          <p:nvPr>
            <p:ph type="ctrTitle"/>
          </p:nvPr>
        </p:nvSpPr>
        <p:spPr>
          <a:xfrm>
            <a:off x="761857" y="481957"/>
            <a:ext cx="7986606" cy="1186291"/>
          </a:xfrm>
        </p:spPr>
        <p:txBody>
          <a:bodyPr/>
          <a:lstStyle/>
          <a:p>
            <a:r>
              <a:rPr lang="en-US" sz="4000" i="1" dirty="0" err="1">
                <a:solidFill>
                  <a:srgbClr val="FF0000"/>
                </a:solidFill>
              </a:rPr>
              <a:t>Udvid</a:t>
            </a:r>
            <a:r>
              <a:rPr lang="en-US" sz="4000" dirty="0"/>
              <a:t> </a:t>
            </a:r>
            <a:r>
              <a:rPr lang="en-US" sz="4000" dirty="0" err="1"/>
              <a:t>jeres</a:t>
            </a:r>
            <a:r>
              <a:rPr lang="en-US" sz="4000" dirty="0"/>
              <a:t> </a:t>
            </a:r>
            <a:r>
              <a:rPr lang="en-US" sz="4000" dirty="0" err="1"/>
              <a:t>forestilling</a:t>
            </a:r>
            <a:r>
              <a:rPr lang="en-US" sz="4000" dirty="0"/>
              <a:t> med AI</a:t>
            </a:r>
            <a:br>
              <a:rPr lang="en-US" dirty="0"/>
            </a:br>
            <a:r>
              <a:rPr lang="en-US" sz="2000" dirty="0" err="1"/>
              <a:t>Undersøg</a:t>
            </a:r>
            <a:r>
              <a:rPr lang="en-US" sz="2000" dirty="0"/>
              <a:t> </a:t>
            </a:r>
            <a:r>
              <a:rPr lang="en-US" sz="2000" dirty="0" err="1"/>
              <a:t>mulige</a:t>
            </a:r>
            <a:r>
              <a:rPr lang="en-US" sz="2000" dirty="0"/>
              <a:t> </a:t>
            </a:r>
            <a:r>
              <a:rPr lang="en-US" sz="2000" dirty="0" err="1"/>
              <a:t>fremtider</a:t>
            </a:r>
            <a:r>
              <a:rPr lang="en-US" sz="2000" dirty="0"/>
              <a:t> med AI – </a:t>
            </a:r>
            <a:r>
              <a:rPr lang="en-US" sz="2000" dirty="0" err="1"/>
              <a:t>brug</a:t>
            </a:r>
            <a:r>
              <a:rPr lang="en-US" sz="2000" dirty="0"/>
              <a:t> </a:t>
            </a:r>
            <a:r>
              <a:rPr lang="en-US" sz="2000" dirty="0" err="1"/>
              <a:t>fantasi</a:t>
            </a:r>
            <a:r>
              <a:rPr lang="en-US" sz="2000" dirty="0"/>
              <a:t> </a:t>
            </a:r>
            <a:r>
              <a:rPr lang="en-US" sz="2000" dirty="0" err="1"/>
              <a:t>og</a:t>
            </a:r>
            <a:r>
              <a:rPr lang="en-US" sz="2000" dirty="0"/>
              <a:t> sci-fi</a:t>
            </a:r>
          </a:p>
        </p:txBody>
      </p:sp>
      <p:sp>
        <p:nvSpPr>
          <p:cNvPr id="5" name="TextBox 4">
            <a:extLst>
              <a:ext uri="{FF2B5EF4-FFF2-40B4-BE49-F238E27FC236}">
                <a16:creationId xmlns:a16="http://schemas.microsoft.com/office/drawing/2014/main" id="{A1893024-5109-0AC9-5704-42DF5B820330}"/>
              </a:ext>
            </a:extLst>
          </p:cNvPr>
          <p:cNvSpPr txBox="1"/>
          <p:nvPr/>
        </p:nvSpPr>
        <p:spPr>
          <a:xfrm>
            <a:off x="6192180" y="1672830"/>
            <a:ext cx="2664296" cy="2262158"/>
          </a:xfrm>
          <a:prstGeom prst="rect">
            <a:avLst/>
          </a:prstGeom>
          <a:noFill/>
        </p:spPr>
        <p:txBody>
          <a:bodyPr wrap="square">
            <a:spAutoFit/>
          </a:bodyPr>
          <a:lstStyle/>
          <a:p>
            <a:r>
              <a:rPr lang="en-US" b="1" dirty="0">
                <a:solidFill>
                  <a:schemeClr val="accent1"/>
                </a:solidFill>
              </a:rPr>
              <a:t>Brug </a:t>
            </a:r>
            <a:r>
              <a:rPr lang="en-US" b="1" dirty="0" err="1">
                <a:solidFill>
                  <a:schemeClr val="accent1"/>
                </a:solidFill>
              </a:rPr>
              <a:t>fx</a:t>
            </a:r>
            <a:r>
              <a:rPr lang="en-US" b="1" dirty="0">
                <a:solidFill>
                  <a:schemeClr val="accent1"/>
                </a:solidFill>
              </a:rPr>
              <a:t>:</a:t>
            </a:r>
          </a:p>
          <a:p>
            <a:endParaRPr lang="en-US" sz="1400" dirty="0"/>
          </a:p>
          <a:p>
            <a:r>
              <a:rPr lang="en-US" sz="1400" b="1" dirty="0" err="1"/>
              <a:t>Skolebot.dk</a:t>
            </a:r>
            <a:endParaRPr lang="en-US" sz="1400" b="1" dirty="0"/>
          </a:p>
          <a:p>
            <a:endParaRPr lang="en-US" sz="1400" b="1" dirty="0"/>
          </a:p>
          <a:p>
            <a:r>
              <a:rPr lang="en-US" sz="1400" b="1" dirty="0" err="1"/>
              <a:t>copilot.microsoft.com</a:t>
            </a:r>
            <a:endParaRPr lang="en-US" sz="1400" b="1" dirty="0"/>
          </a:p>
          <a:p>
            <a:r>
              <a:rPr lang="en-US" sz="1100" dirty="0"/>
              <a:t>(man </a:t>
            </a:r>
            <a:r>
              <a:rPr lang="en-US" sz="1100" dirty="0" err="1"/>
              <a:t>kan</a:t>
            </a:r>
            <a:r>
              <a:rPr lang="en-US" sz="1100" dirty="0"/>
              <a:t> </a:t>
            </a:r>
            <a:r>
              <a:rPr lang="en-US" sz="1100" dirty="0" err="1"/>
              <a:t>logge</a:t>
            </a:r>
            <a:r>
              <a:rPr lang="en-US" sz="1100" dirty="0"/>
              <a:t> </a:t>
            </a:r>
            <a:r>
              <a:rPr lang="en-US" sz="1100" dirty="0" err="1"/>
              <a:t>ind</a:t>
            </a:r>
            <a:r>
              <a:rPr lang="en-US" sz="1100" dirty="0"/>
              <a:t> med KP-login)</a:t>
            </a:r>
          </a:p>
          <a:p>
            <a:endParaRPr lang="en-US" sz="1400" dirty="0"/>
          </a:p>
          <a:p>
            <a:r>
              <a:rPr lang="en-US" sz="1400" b="1" dirty="0" err="1"/>
              <a:t>SkoleGPT.dk</a:t>
            </a:r>
            <a:endParaRPr lang="en-US" sz="1400" b="1" dirty="0"/>
          </a:p>
          <a:p>
            <a:endParaRPr lang="en-US" sz="1400" dirty="0"/>
          </a:p>
          <a:p>
            <a:r>
              <a:rPr lang="en-US" sz="1400" i="1" dirty="0"/>
              <a:t>Andre chatbots</a:t>
            </a:r>
          </a:p>
        </p:txBody>
      </p:sp>
      <p:sp>
        <p:nvSpPr>
          <p:cNvPr id="6" name="TextBox 5">
            <a:extLst>
              <a:ext uri="{FF2B5EF4-FFF2-40B4-BE49-F238E27FC236}">
                <a16:creationId xmlns:a16="http://schemas.microsoft.com/office/drawing/2014/main" id="{7F15C715-08ED-0723-EC71-95B48CAF8E7C}"/>
              </a:ext>
            </a:extLst>
          </p:cNvPr>
          <p:cNvSpPr txBox="1"/>
          <p:nvPr/>
        </p:nvSpPr>
        <p:spPr>
          <a:xfrm>
            <a:off x="6192180" y="4008826"/>
            <a:ext cx="2412268" cy="830997"/>
          </a:xfrm>
          <a:prstGeom prst="rect">
            <a:avLst/>
          </a:prstGeom>
          <a:noFill/>
        </p:spPr>
        <p:txBody>
          <a:bodyPr wrap="square" rtlCol="0">
            <a:spAutoFit/>
          </a:bodyPr>
          <a:lstStyle/>
          <a:p>
            <a:pPr algn="l"/>
            <a:r>
              <a:rPr lang="en-US" sz="1600" i="1" dirty="0">
                <a:solidFill>
                  <a:schemeClr val="accent1"/>
                </a:solidFill>
                <a:cs typeface="Arial Bold"/>
              </a:rPr>
              <a:t>Brug gerne </a:t>
            </a:r>
            <a:r>
              <a:rPr lang="en-US" sz="1600" i="1" dirty="0" err="1">
                <a:solidFill>
                  <a:schemeClr val="accent1"/>
                </a:solidFill>
                <a:cs typeface="Arial Bold"/>
              </a:rPr>
              <a:t>få</a:t>
            </a:r>
            <a:r>
              <a:rPr lang="en-US" sz="1600" i="1" dirty="0">
                <a:solidFill>
                  <a:schemeClr val="accent1"/>
                </a:solidFill>
                <a:cs typeface="Arial Bold"/>
              </a:rPr>
              <a:t> men </a:t>
            </a:r>
            <a:r>
              <a:rPr lang="en-US" sz="1600" i="1" dirty="0" err="1">
                <a:solidFill>
                  <a:schemeClr val="accent1"/>
                </a:solidFill>
                <a:cs typeface="Arial Bold"/>
              </a:rPr>
              <a:t>gode</a:t>
            </a:r>
            <a:r>
              <a:rPr lang="en-US" sz="1600" i="1" dirty="0">
                <a:solidFill>
                  <a:schemeClr val="accent1"/>
                </a:solidFill>
                <a:cs typeface="Arial Bold"/>
              </a:rPr>
              <a:t> prompter.</a:t>
            </a:r>
          </a:p>
          <a:p>
            <a:pPr algn="l"/>
            <a:r>
              <a:rPr lang="en-US" sz="1600" i="1" dirty="0" err="1">
                <a:solidFill>
                  <a:schemeClr val="accent1"/>
                </a:solidFill>
                <a:cs typeface="Arial Bold"/>
              </a:rPr>
              <a:t>Spørg</a:t>
            </a:r>
            <a:r>
              <a:rPr lang="en-US" sz="1600" i="1" dirty="0">
                <a:solidFill>
                  <a:schemeClr val="accent1"/>
                </a:solidFill>
                <a:cs typeface="Arial Bold"/>
              </a:rPr>
              <a:t> </a:t>
            </a:r>
            <a:r>
              <a:rPr lang="en-US" sz="1600" i="1" dirty="0" err="1">
                <a:solidFill>
                  <a:schemeClr val="accent1"/>
                </a:solidFill>
                <a:cs typeface="Arial Bold"/>
              </a:rPr>
              <a:t>hvis</a:t>
            </a:r>
            <a:r>
              <a:rPr lang="en-US" sz="1600" i="1" dirty="0">
                <a:solidFill>
                  <a:schemeClr val="accent1"/>
                </a:solidFill>
                <a:cs typeface="Arial Bold"/>
              </a:rPr>
              <a:t> det driller.</a:t>
            </a:r>
            <a:endParaRPr lang="en-US" sz="1600" i="1" noProof="0" dirty="0">
              <a:solidFill>
                <a:schemeClr val="accent1"/>
              </a:solidFill>
              <a:latin typeface="+mn-lt"/>
              <a:cs typeface="Arial Bold"/>
            </a:endParaRPr>
          </a:p>
        </p:txBody>
      </p:sp>
      <p:sp>
        <p:nvSpPr>
          <p:cNvPr id="8" name="Subtitle 2">
            <a:extLst>
              <a:ext uri="{FF2B5EF4-FFF2-40B4-BE49-F238E27FC236}">
                <a16:creationId xmlns:a16="http://schemas.microsoft.com/office/drawing/2014/main" id="{82F58749-720F-AF8D-9DA3-F2ED74B0EA8F}"/>
              </a:ext>
            </a:extLst>
          </p:cNvPr>
          <p:cNvSpPr>
            <a:spLocks noGrp="1"/>
          </p:cNvSpPr>
          <p:nvPr>
            <p:ph type="subTitle" idx="1"/>
          </p:nvPr>
        </p:nvSpPr>
        <p:spPr>
          <a:xfrm>
            <a:off x="761857" y="1599642"/>
            <a:ext cx="4926267" cy="3312368"/>
          </a:xfrm>
        </p:spPr>
        <p:txBody>
          <a:bodyPr/>
          <a:lstStyle/>
          <a:p>
            <a:r>
              <a:rPr lang="en-US" dirty="0" err="1"/>
              <a:t>Gruppearbejde</a:t>
            </a:r>
            <a:r>
              <a:rPr lang="en-US" dirty="0"/>
              <a:t>: </a:t>
            </a:r>
            <a:r>
              <a:rPr lang="en-US" b="0" dirty="0"/>
              <a:t>Find </a:t>
            </a:r>
            <a:r>
              <a:rPr lang="en-US" b="0" dirty="0" err="1"/>
              <a:t>en</a:t>
            </a:r>
            <a:r>
              <a:rPr lang="en-US" b="0" dirty="0"/>
              <a:t> chatbot </a:t>
            </a:r>
            <a:r>
              <a:rPr lang="en-US" b="0" dirty="0" err="1"/>
              <a:t>og</a:t>
            </a:r>
            <a:r>
              <a:rPr lang="en-US" b="0" dirty="0"/>
              <a:t> </a:t>
            </a:r>
            <a:r>
              <a:rPr lang="en-US" b="0" dirty="0" err="1"/>
              <a:t>brug</a:t>
            </a:r>
            <a:r>
              <a:rPr lang="en-US" b="0" dirty="0"/>
              <a:t> den </a:t>
            </a:r>
            <a:r>
              <a:rPr lang="en-US" b="0" dirty="0" err="1"/>
              <a:t>som</a:t>
            </a:r>
            <a:r>
              <a:rPr lang="en-US" b="0" dirty="0"/>
              <a:t> inspiration </a:t>
            </a:r>
            <a:r>
              <a:rPr lang="en-US" b="0" dirty="0" err="1"/>
              <a:t>til</a:t>
            </a:r>
            <a:r>
              <a:rPr lang="en-US" b="0" dirty="0"/>
              <a:t> at </a:t>
            </a:r>
            <a:r>
              <a:rPr lang="en-US" b="0" dirty="0" err="1"/>
              <a:t>udforske</a:t>
            </a:r>
            <a:r>
              <a:rPr lang="en-US" b="0" dirty="0"/>
              <a:t> </a:t>
            </a:r>
            <a:r>
              <a:rPr lang="en-US" b="0" dirty="0" err="1"/>
              <a:t>forskellige</a:t>
            </a:r>
            <a:r>
              <a:rPr lang="en-US" b="0" dirty="0"/>
              <a:t> </a:t>
            </a:r>
            <a:r>
              <a:rPr lang="en-US" b="0" dirty="0" err="1"/>
              <a:t>fremtider</a:t>
            </a:r>
            <a:r>
              <a:rPr lang="en-US" b="0" dirty="0"/>
              <a:t> med AI. </a:t>
            </a:r>
            <a:r>
              <a:rPr lang="en-US" b="0" dirty="0" err="1"/>
              <a:t>Spørg</a:t>
            </a:r>
            <a:r>
              <a:rPr lang="en-US" b="0" dirty="0"/>
              <a:t> </a:t>
            </a:r>
            <a:r>
              <a:rPr lang="en-US" b="0" dirty="0" err="1"/>
              <a:t>fx</a:t>
            </a:r>
            <a:r>
              <a:rPr lang="en-US" b="0" dirty="0"/>
              <a:t> </a:t>
            </a:r>
            <a:r>
              <a:rPr lang="en-US" b="0" dirty="0" err="1"/>
              <a:t>ind</a:t>
            </a:r>
            <a:r>
              <a:rPr lang="en-US" b="0" dirty="0"/>
              <a:t> </a:t>
            </a:r>
            <a:r>
              <a:rPr lang="en-US" b="0" dirty="0" err="1"/>
              <a:t>til</a:t>
            </a:r>
            <a:r>
              <a:rPr lang="en-US" b="0" dirty="0"/>
              <a:t> </a:t>
            </a:r>
            <a:r>
              <a:rPr lang="en-US" b="0" dirty="0" err="1"/>
              <a:t>hvordan</a:t>
            </a:r>
            <a:r>
              <a:rPr lang="en-US" b="0" dirty="0"/>
              <a:t> </a:t>
            </a:r>
            <a:r>
              <a:rPr lang="en-US" b="0" dirty="0" err="1"/>
              <a:t>fremtiden</a:t>
            </a:r>
            <a:r>
              <a:rPr lang="en-US" b="0" dirty="0"/>
              <a:t> er med </a:t>
            </a:r>
            <a:r>
              <a:rPr lang="en-US" b="0" dirty="0" err="1"/>
              <a:t>nedenstående</a:t>
            </a:r>
            <a:r>
              <a:rPr lang="en-US" b="0" dirty="0"/>
              <a:t>. Bed den gerne om </a:t>
            </a:r>
            <a:r>
              <a:rPr lang="en-US" b="0" dirty="0" err="1"/>
              <a:t>korte</a:t>
            </a:r>
            <a:r>
              <a:rPr lang="en-US" b="0" dirty="0"/>
              <a:t> </a:t>
            </a:r>
            <a:r>
              <a:rPr lang="en-US" b="0" dirty="0" err="1"/>
              <a:t>svar</a:t>
            </a:r>
            <a:r>
              <a:rPr lang="en-US" b="0" dirty="0"/>
              <a:t>. </a:t>
            </a:r>
            <a:r>
              <a:rPr lang="en-US" b="0" dirty="0" err="1"/>
              <a:t>Giv</a:t>
            </a:r>
            <a:r>
              <a:rPr lang="en-US" b="0" dirty="0"/>
              <a:t> den </a:t>
            </a:r>
            <a:r>
              <a:rPr lang="en-US" b="0" dirty="0" err="1"/>
              <a:t>udfordringer</a:t>
            </a:r>
            <a:r>
              <a:rPr lang="en-US" b="0" dirty="0"/>
              <a:t>.</a:t>
            </a:r>
          </a:p>
          <a:p>
            <a:pPr marL="285750" indent="-285750">
              <a:lnSpc>
                <a:spcPts val="600"/>
              </a:lnSpc>
              <a:spcBef>
                <a:spcPts val="600"/>
              </a:spcBef>
              <a:buFont typeface="Arial" panose="020B0604020202020204" pitchFamily="34" charset="0"/>
              <a:buChar char="•"/>
            </a:pPr>
            <a:r>
              <a:rPr lang="en-US" sz="1100" b="0" dirty="0" err="1"/>
              <a:t>Jeres</a:t>
            </a:r>
            <a:r>
              <a:rPr lang="en-US" sz="1100" b="0" dirty="0"/>
              <a:t> profession </a:t>
            </a:r>
            <a:r>
              <a:rPr lang="en-US" sz="1100" b="0" dirty="0" err="1"/>
              <a:t>eller</a:t>
            </a:r>
            <a:r>
              <a:rPr lang="en-US" sz="1100" b="0" dirty="0"/>
              <a:t> </a:t>
            </a:r>
            <a:r>
              <a:rPr lang="en-US" sz="1100" b="0" dirty="0" err="1"/>
              <a:t>udddannelse</a:t>
            </a:r>
            <a:r>
              <a:rPr lang="en-US" sz="1100" b="0" dirty="0"/>
              <a:t> </a:t>
            </a:r>
          </a:p>
          <a:p>
            <a:pPr marL="285750" indent="-285750">
              <a:lnSpc>
                <a:spcPts val="600"/>
              </a:lnSpc>
              <a:spcBef>
                <a:spcPts val="600"/>
              </a:spcBef>
              <a:buFont typeface="Arial" panose="020B0604020202020204" pitchFamily="34" charset="0"/>
              <a:buChar char="•"/>
            </a:pPr>
            <a:r>
              <a:rPr lang="en-US" sz="1100" b="0" dirty="0" err="1"/>
              <a:t>Kærlighed</a:t>
            </a:r>
            <a:r>
              <a:rPr lang="en-US" sz="1100" b="0" dirty="0"/>
              <a:t> </a:t>
            </a:r>
            <a:r>
              <a:rPr lang="en-US" sz="1100" b="0" dirty="0" err="1"/>
              <a:t>og</a:t>
            </a:r>
            <a:r>
              <a:rPr lang="en-US" sz="1100" b="0" dirty="0"/>
              <a:t> </a:t>
            </a:r>
            <a:r>
              <a:rPr lang="en-US" sz="1100" b="0" dirty="0" err="1"/>
              <a:t>relationer</a:t>
            </a:r>
            <a:endParaRPr lang="en-US" sz="1100" b="0" dirty="0"/>
          </a:p>
          <a:p>
            <a:pPr marL="285750" indent="-285750">
              <a:lnSpc>
                <a:spcPts val="600"/>
              </a:lnSpc>
              <a:spcBef>
                <a:spcPts val="600"/>
              </a:spcBef>
              <a:buFont typeface="Arial" panose="020B0604020202020204" pitchFamily="34" charset="0"/>
              <a:buChar char="•"/>
            </a:pPr>
            <a:r>
              <a:rPr lang="en-US" sz="1100" b="0" dirty="0" err="1"/>
              <a:t>Dagligdag</a:t>
            </a:r>
            <a:endParaRPr lang="en-US" sz="1100" b="0" dirty="0"/>
          </a:p>
          <a:p>
            <a:pPr marL="285750" indent="-285750">
              <a:lnSpc>
                <a:spcPts val="600"/>
              </a:lnSpc>
              <a:spcBef>
                <a:spcPts val="600"/>
              </a:spcBef>
              <a:buFont typeface="Arial" panose="020B0604020202020204" pitchFamily="34" charset="0"/>
              <a:buChar char="•"/>
            </a:pPr>
            <a:r>
              <a:rPr lang="en-US" sz="1100" b="0" dirty="0" err="1"/>
              <a:t>Demokrati</a:t>
            </a:r>
            <a:endParaRPr lang="en-US" sz="1100" b="0" dirty="0"/>
          </a:p>
          <a:p>
            <a:pPr marL="285750" indent="-285750">
              <a:lnSpc>
                <a:spcPts val="600"/>
              </a:lnSpc>
              <a:spcBef>
                <a:spcPts val="600"/>
              </a:spcBef>
              <a:buFont typeface="Arial" panose="020B0604020202020204" pitchFamily="34" charset="0"/>
              <a:buChar char="•"/>
            </a:pPr>
            <a:r>
              <a:rPr lang="en-US" sz="1100" b="0" dirty="0" err="1"/>
              <a:t>Sundhed</a:t>
            </a:r>
            <a:endParaRPr lang="en-US" sz="1100" b="0" dirty="0"/>
          </a:p>
          <a:p>
            <a:pPr marL="285750" indent="-285750">
              <a:lnSpc>
                <a:spcPts val="600"/>
              </a:lnSpc>
              <a:spcBef>
                <a:spcPts val="600"/>
              </a:spcBef>
              <a:buFont typeface="Arial" panose="020B0604020202020204" pitchFamily="34" charset="0"/>
              <a:buChar char="•"/>
            </a:pPr>
            <a:r>
              <a:rPr lang="en-US" sz="1100" b="0" dirty="0" err="1"/>
              <a:t>Krig</a:t>
            </a:r>
            <a:r>
              <a:rPr lang="en-US" sz="1100" b="0" dirty="0"/>
              <a:t> </a:t>
            </a:r>
            <a:r>
              <a:rPr lang="en-US" sz="1100" b="0" dirty="0" err="1"/>
              <a:t>og</a:t>
            </a:r>
            <a:r>
              <a:rPr lang="en-US" sz="1100" b="0" dirty="0"/>
              <a:t> </a:t>
            </a:r>
            <a:r>
              <a:rPr lang="en-US" sz="1100" b="0" dirty="0" err="1"/>
              <a:t>fred</a:t>
            </a:r>
            <a:endParaRPr lang="en-US" sz="1100" b="0" dirty="0"/>
          </a:p>
          <a:p>
            <a:pPr marL="285750" indent="-285750">
              <a:lnSpc>
                <a:spcPts val="600"/>
              </a:lnSpc>
              <a:spcBef>
                <a:spcPts val="600"/>
              </a:spcBef>
              <a:buFont typeface="Arial" panose="020B0604020202020204" pitchFamily="34" charset="0"/>
              <a:buChar char="•"/>
            </a:pPr>
            <a:r>
              <a:rPr lang="en-US" sz="1100" b="0" dirty="0" err="1"/>
              <a:t>Miljø</a:t>
            </a:r>
            <a:r>
              <a:rPr lang="en-US" sz="1100" b="0" dirty="0"/>
              <a:t> </a:t>
            </a:r>
            <a:r>
              <a:rPr lang="en-US" sz="1100" b="0" dirty="0" err="1"/>
              <a:t>og</a:t>
            </a:r>
            <a:r>
              <a:rPr lang="en-US" sz="1100" b="0" dirty="0"/>
              <a:t> </a:t>
            </a:r>
            <a:r>
              <a:rPr lang="en-US" sz="1100" b="0" dirty="0" err="1"/>
              <a:t>klima</a:t>
            </a:r>
            <a:endParaRPr lang="en-US" sz="1100" b="0" dirty="0"/>
          </a:p>
          <a:p>
            <a:pPr marL="285750" indent="-285750">
              <a:lnSpc>
                <a:spcPts val="600"/>
              </a:lnSpc>
              <a:spcBef>
                <a:spcPts val="600"/>
              </a:spcBef>
              <a:buFont typeface="Arial" panose="020B0604020202020204" pitchFamily="34" charset="0"/>
              <a:buChar char="•"/>
            </a:pPr>
            <a:r>
              <a:rPr lang="en-US" sz="1100" b="0" dirty="0" err="1"/>
              <a:t>Underholdning</a:t>
            </a:r>
            <a:endParaRPr lang="en-US" sz="1100" b="0" dirty="0"/>
          </a:p>
          <a:p>
            <a:pPr marL="285750" indent="-285750">
              <a:lnSpc>
                <a:spcPts val="600"/>
              </a:lnSpc>
              <a:spcBef>
                <a:spcPts val="600"/>
              </a:spcBef>
              <a:buFont typeface="Arial" panose="020B0604020202020204" pitchFamily="34" charset="0"/>
              <a:buChar char="•"/>
            </a:pPr>
            <a:r>
              <a:rPr lang="en-US" sz="1100" b="0" dirty="0" err="1"/>
              <a:t>osv</a:t>
            </a:r>
            <a:r>
              <a:rPr lang="en-US" sz="1100" b="0" dirty="0"/>
              <a:t>.</a:t>
            </a:r>
          </a:p>
        </p:txBody>
      </p:sp>
    </p:spTree>
    <p:extLst>
      <p:ext uri="{BB962C8B-B14F-4D97-AF65-F5344CB8AC3E}">
        <p14:creationId xmlns:p14="http://schemas.microsoft.com/office/powerpoint/2010/main" val="22479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03AC-5A4B-3702-29B6-459A45D0292A}"/>
              </a:ext>
            </a:extLst>
          </p:cNvPr>
          <p:cNvSpPr>
            <a:spLocks noGrp="1"/>
          </p:cNvSpPr>
          <p:nvPr>
            <p:ph type="ctrTitle"/>
          </p:nvPr>
        </p:nvSpPr>
        <p:spPr/>
        <p:txBody>
          <a:bodyPr/>
          <a:lstStyle/>
          <a:p>
            <a:r>
              <a:rPr lang="en-US" dirty="0" err="1"/>
              <a:t>tre</a:t>
            </a:r>
            <a:r>
              <a:rPr lang="en-US" dirty="0"/>
              <a:t> </a:t>
            </a:r>
            <a:r>
              <a:rPr lang="en-US" dirty="0" err="1"/>
              <a:t>af</a:t>
            </a:r>
            <a:r>
              <a:rPr lang="en-US" dirty="0"/>
              <a:t> Kristoffer </a:t>
            </a:r>
            <a:r>
              <a:rPr lang="en-US" dirty="0" err="1"/>
              <a:t>Ørums</a:t>
            </a:r>
            <a:r>
              <a:rPr lang="en-US" dirty="0"/>
              <a:t> 18 </a:t>
            </a:r>
            <a:r>
              <a:rPr lang="en-US" dirty="0" err="1"/>
              <a:t>benspænd</a:t>
            </a:r>
            <a:br>
              <a:rPr lang="en-US" dirty="0"/>
            </a:br>
            <a:endParaRPr lang="en-US" dirty="0"/>
          </a:p>
        </p:txBody>
      </p:sp>
      <p:sp>
        <p:nvSpPr>
          <p:cNvPr id="3" name="Subtitle 2">
            <a:extLst>
              <a:ext uri="{FF2B5EF4-FFF2-40B4-BE49-F238E27FC236}">
                <a16:creationId xmlns:a16="http://schemas.microsoft.com/office/drawing/2014/main" id="{0DD710E6-6F24-26EC-F12A-8CA4A72A8422}"/>
              </a:ext>
            </a:extLst>
          </p:cNvPr>
          <p:cNvSpPr>
            <a:spLocks noGrp="1"/>
          </p:cNvSpPr>
          <p:nvPr>
            <p:ph type="subTitle" idx="1"/>
          </p:nvPr>
        </p:nvSpPr>
        <p:spPr>
          <a:xfrm>
            <a:off x="761858" y="2483004"/>
            <a:ext cx="6569531" cy="2088995"/>
          </a:xfrm>
        </p:spPr>
        <p:txBody>
          <a:bodyPr/>
          <a:lstStyle/>
          <a:p>
            <a:pPr marL="285750" indent="-285750">
              <a:buFont typeface="Arial" panose="020B0604020202020204" pitchFamily="34" charset="0"/>
              <a:buChar char="•"/>
            </a:pPr>
            <a:r>
              <a:rPr lang="en-US" dirty="0"/>
              <a:t>Make work that one is able to “think with”, or get confused by </a:t>
            </a:r>
          </a:p>
          <a:p>
            <a:pPr marL="285750" indent="-285750">
              <a:buFont typeface="Arial" panose="020B0604020202020204" pitchFamily="34" charset="0"/>
              <a:buChar char="•"/>
            </a:pPr>
            <a:r>
              <a:rPr lang="en-US" dirty="0"/>
              <a:t>Produce as much as I can myself, to learn from the process, not just the written word </a:t>
            </a:r>
          </a:p>
          <a:p>
            <a:pPr marL="285750" indent="-285750">
              <a:buFont typeface="Arial" panose="020B0604020202020204" pitchFamily="34" charset="0"/>
              <a:buChar char="•"/>
            </a:pPr>
            <a:r>
              <a:rPr lang="en-US" dirty="0"/>
              <a:t>Address specific places and people, rather than global abstractions</a:t>
            </a:r>
          </a:p>
        </p:txBody>
      </p:sp>
    </p:spTree>
    <p:extLst>
      <p:ext uri="{BB962C8B-B14F-4D97-AF65-F5344CB8AC3E}">
        <p14:creationId xmlns:p14="http://schemas.microsoft.com/office/powerpoint/2010/main" val="3117129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F0B8-3035-9E32-32A6-3E68651B0308}"/>
              </a:ext>
            </a:extLst>
          </p:cNvPr>
          <p:cNvSpPr>
            <a:spLocks noGrp="1"/>
          </p:cNvSpPr>
          <p:nvPr>
            <p:ph type="ctrTitle"/>
          </p:nvPr>
        </p:nvSpPr>
        <p:spPr>
          <a:xfrm>
            <a:off x="761858" y="339502"/>
            <a:ext cx="6150402" cy="1800200"/>
          </a:xfrm>
        </p:spPr>
        <p:txBody>
          <a:bodyPr/>
          <a:lstStyle/>
          <a:p>
            <a:r>
              <a:rPr lang="en-US" dirty="0" err="1"/>
              <a:t>Skab</a:t>
            </a:r>
            <a:r>
              <a:rPr lang="en-US" dirty="0"/>
              <a:t> </a:t>
            </a:r>
            <a:r>
              <a:rPr lang="en-US" i="1" dirty="0" err="1">
                <a:solidFill>
                  <a:srgbClr val="FF0000"/>
                </a:solidFill>
              </a:rPr>
              <a:t>konkret</a:t>
            </a:r>
            <a:r>
              <a:rPr lang="en-US" dirty="0"/>
              <a:t> situation</a:t>
            </a:r>
            <a:br>
              <a:rPr lang="en-US" dirty="0"/>
            </a:br>
            <a:r>
              <a:rPr lang="en-US" sz="1800" b="0" dirty="0"/>
              <a:t>Find </a:t>
            </a:r>
            <a:r>
              <a:rPr lang="en-US" sz="1800" b="0" dirty="0" err="1"/>
              <a:t>forskellige</a:t>
            </a:r>
            <a:r>
              <a:rPr lang="en-US" sz="1800" b="0" dirty="0"/>
              <a:t> </a:t>
            </a:r>
            <a:r>
              <a:rPr lang="en-US" sz="1800" b="0" dirty="0" err="1"/>
              <a:t>situationer</a:t>
            </a:r>
            <a:r>
              <a:rPr lang="en-US" sz="1800" b="0" dirty="0"/>
              <a:t> der </a:t>
            </a:r>
            <a:r>
              <a:rPr lang="en-US" sz="1800" b="0" dirty="0" err="1"/>
              <a:t>kan</a:t>
            </a:r>
            <a:r>
              <a:rPr lang="en-US" sz="1800" b="0" dirty="0"/>
              <a:t> </a:t>
            </a:r>
            <a:r>
              <a:rPr lang="en-US" sz="1800" b="0" dirty="0" err="1"/>
              <a:t>sætte</a:t>
            </a:r>
            <a:r>
              <a:rPr lang="en-US" sz="1800" b="0" dirty="0"/>
              <a:t> </a:t>
            </a:r>
            <a:r>
              <a:rPr lang="en-US" sz="1800" b="0" dirty="0" err="1"/>
              <a:t>jeres</a:t>
            </a:r>
            <a:r>
              <a:rPr lang="en-US" sz="1800" b="0" dirty="0"/>
              <a:t> </a:t>
            </a:r>
            <a:r>
              <a:rPr lang="en-US" sz="1800" b="0" dirty="0" err="1"/>
              <a:t>forestilling</a:t>
            </a:r>
            <a:r>
              <a:rPr lang="en-US" sz="1800" b="0" dirty="0"/>
              <a:t> om </a:t>
            </a:r>
            <a:r>
              <a:rPr lang="en-US" sz="1800" b="0" dirty="0" err="1"/>
              <a:t>fremtiden</a:t>
            </a:r>
            <a:r>
              <a:rPr lang="en-US" sz="1800" b="0" dirty="0"/>
              <a:t> </a:t>
            </a:r>
            <a:r>
              <a:rPr lang="en-US" sz="1800" b="0" dirty="0" err="1"/>
              <a:t>lidt</a:t>
            </a:r>
            <a:r>
              <a:rPr lang="en-US" sz="1800" b="0" dirty="0"/>
              <a:t> </a:t>
            </a:r>
            <a:r>
              <a:rPr lang="en-US" sz="1800" b="0" dirty="0" err="1"/>
              <a:t>på</a:t>
            </a:r>
            <a:r>
              <a:rPr lang="en-US" sz="1800" b="0" dirty="0"/>
              <a:t> </a:t>
            </a:r>
            <a:r>
              <a:rPr lang="en-US" sz="1800" b="0" dirty="0" err="1"/>
              <a:t>spidsen</a:t>
            </a:r>
            <a:r>
              <a:rPr lang="en-US" sz="1800" b="0" dirty="0"/>
              <a:t>. </a:t>
            </a:r>
            <a:r>
              <a:rPr lang="en-US" sz="1800" b="0" dirty="0" err="1"/>
              <a:t>Vælg</a:t>
            </a:r>
            <a:r>
              <a:rPr lang="en-US" sz="1800" b="0" dirty="0"/>
              <a:t> </a:t>
            </a:r>
            <a:r>
              <a:rPr lang="en-US" sz="1800" b="0" dirty="0" err="1"/>
              <a:t>en</a:t>
            </a:r>
            <a:r>
              <a:rPr lang="en-US" sz="1800" b="0" dirty="0"/>
              <a:t> situation </a:t>
            </a:r>
            <a:r>
              <a:rPr lang="en-US" sz="1800" b="0" dirty="0" err="1"/>
              <a:t>som</a:t>
            </a:r>
            <a:r>
              <a:rPr lang="en-US" sz="1800" b="0" dirty="0"/>
              <a:t> </a:t>
            </a:r>
            <a:r>
              <a:rPr lang="en-US" sz="1800" b="0" dirty="0" err="1"/>
              <a:t>kan</a:t>
            </a:r>
            <a:r>
              <a:rPr lang="en-US" sz="1800" b="0" dirty="0"/>
              <a:t> </a:t>
            </a:r>
            <a:r>
              <a:rPr lang="en-US" sz="1800" b="0" dirty="0" err="1"/>
              <a:t>ende</a:t>
            </a:r>
            <a:r>
              <a:rPr lang="en-US" sz="1800" b="0" dirty="0"/>
              <a:t> med et </a:t>
            </a:r>
            <a:r>
              <a:rPr lang="en-US" sz="1800" b="0" dirty="0" err="1"/>
              <a:t>konkret</a:t>
            </a:r>
            <a:r>
              <a:rPr lang="en-US" sz="1800" b="0" dirty="0"/>
              <a:t> </a:t>
            </a:r>
            <a:r>
              <a:rPr lang="en-US" sz="1800" b="0" dirty="0" err="1"/>
              <a:t>billede</a:t>
            </a:r>
            <a:r>
              <a:rPr lang="en-US" sz="1800" b="0" dirty="0"/>
              <a:t> </a:t>
            </a:r>
            <a:r>
              <a:rPr lang="en-US" sz="1800" b="0" dirty="0" err="1"/>
              <a:t>som</a:t>
            </a:r>
            <a:r>
              <a:rPr lang="en-US" sz="1800" b="0" dirty="0"/>
              <a:t> </a:t>
            </a:r>
            <a:r>
              <a:rPr lang="en-US" sz="1800" b="0" dirty="0" err="1"/>
              <a:t>kan</a:t>
            </a:r>
            <a:r>
              <a:rPr lang="en-US" sz="1800" b="0" dirty="0"/>
              <a:t> </a:t>
            </a:r>
            <a:r>
              <a:rPr lang="en-US" sz="1800" b="0" dirty="0" err="1"/>
              <a:t>få</a:t>
            </a:r>
            <a:r>
              <a:rPr lang="en-US" sz="1800" b="0" dirty="0"/>
              <a:t> </a:t>
            </a:r>
            <a:r>
              <a:rPr lang="en-US" sz="1800" b="0" dirty="0" err="1"/>
              <a:t>andre</a:t>
            </a:r>
            <a:r>
              <a:rPr lang="en-US" sz="1800" b="0" dirty="0"/>
              <a:t> </a:t>
            </a:r>
            <a:r>
              <a:rPr lang="en-US" sz="1800" b="0" dirty="0" err="1"/>
              <a:t>til</a:t>
            </a:r>
            <a:r>
              <a:rPr lang="en-US" sz="1800" b="0" dirty="0"/>
              <a:t> at </a:t>
            </a:r>
            <a:r>
              <a:rPr lang="en-US" sz="1800" dirty="0" err="1"/>
              <a:t>undre</a:t>
            </a:r>
            <a:r>
              <a:rPr lang="en-US" sz="1800" b="0" dirty="0"/>
              <a:t> sig </a:t>
            </a:r>
            <a:r>
              <a:rPr lang="en-US" sz="1800" b="0" dirty="0" err="1"/>
              <a:t>eller</a:t>
            </a:r>
            <a:r>
              <a:rPr lang="en-US" sz="1800" b="0" dirty="0"/>
              <a:t> </a:t>
            </a:r>
            <a:r>
              <a:rPr lang="en-US" sz="1800" dirty="0" err="1"/>
              <a:t>tænke</a:t>
            </a:r>
            <a:r>
              <a:rPr lang="en-US" sz="1800" b="0" dirty="0"/>
              <a:t> med </a:t>
            </a:r>
            <a:r>
              <a:rPr lang="en-US" sz="1800" b="0" dirty="0" err="1"/>
              <a:t>på</a:t>
            </a:r>
            <a:r>
              <a:rPr lang="en-US" sz="1800" b="0" dirty="0"/>
              <a:t> </a:t>
            </a:r>
            <a:r>
              <a:rPr lang="en-US" sz="1800" b="0" dirty="0" err="1"/>
              <a:t>jeres</a:t>
            </a:r>
            <a:r>
              <a:rPr lang="en-US" sz="1800" b="0" dirty="0"/>
              <a:t> </a:t>
            </a:r>
            <a:r>
              <a:rPr lang="en-US" sz="1800" b="0" dirty="0" err="1"/>
              <a:t>forestilling</a:t>
            </a:r>
            <a:r>
              <a:rPr lang="en-US" sz="1800" b="0" dirty="0"/>
              <a:t> – </a:t>
            </a:r>
            <a:r>
              <a:rPr lang="en-US" sz="1800" b="0" dirty="0" err="1"/>
              <a:t>ligesom</a:t>
            </a:r>
            <a:r>
              <a:rPr lang="en-US" sz="1800" b="0" dirty="0"/>
              <a:t> </a:t>
            </a:r>
            <a:r>
              <a:rPr lang="en-US" sz="1800" b="0" dirty="0" err="1"/>
              <a:t>idéen</a:t>
            </a:r>
            <a:r>
              <a:rPr lang="en-US" sz="1800" b="0" dirty="0"/>
              <a:t> </a:t>
            </a:r>
            <a:r>
              <a:rPr lang="en-US" sz="1800" b="0" dirty="0" err="1"/>
              <a:t>i</a:t>
            </a:r>
            <a:r>
              <a:rPr lang="en-US" sz="1800" b="0" dirty="0"/>
              <a:t> “The caring machine”.</a:t>
            </a:r>
            <a:endParaRPr lang="en-US" b="0" dirty="0"/>
          </a:p>
        </p:txBody>
      </p:sp>
      <p:sp>
        <p:nvSpPr>
          <p:cNvPr id="3" name="Subtitle 2">
            <a:extLst>
              <a:ext uri="{FF2B5EF4-FFF2-40B4-BE49-F238E27FC236}">
                <a16:creationId xmlns:a16="http://schemas.microsoft.com/office/drawing/2014/main" id="{8581CE2A-7E69-49C7-0DBD-2797F7935A16}"/>
              </a:ext>
            </a:extLst>
          </p:cNvPr>
          <p:cNvSpPr>
            <a:spLocks noGrp="1"/>
          </p:cNvSpPr>
          <p:nvPr>
            <p:ph type="subTitle" idx="1"/>
          </p:nvPr>
        </p:nvSpPr>
        <p:spPr>
          <a:xfrm>
            <a:off x="761858" y="2251972"/>
            <a:ext cx="4854257" cy="1940705"/>
          </a:xfrm>
        </p:spPr>
        <p:txBody>
          <a:bodyPr/>
          <a:lstStyle/>
          <a:p>
            <a:r>
              <a:rPr lang="en-US" sz="1400" dirty="0"/>
              <a:t>Brug </a:t>
            </a:r>
            <a:r>
              <a:rPr lang="en-US" sz="1400" dirty="0" err="1"/>
              <a:t>fx</a:t>
            </a:r>
            <a:r>
              <a:rPr lang="en-US" sz="1400" dirty="0"/>
              <a:t> </a:t>
            </a:r>
            <a:r>
              <a:rPr lang="en-US" sz="1400" dirty="0" err="1"/>
              <a:t>disse</a:t>
            </a:r>
            <a:r>
              <a:rPr lang="en-US" sz="1400" dirty="0"/>
              <a:t> </a:t>
            </a:r>
            <a:r>
              <a:rPr lang="en-US" sz="1400" dirty="0" err="1"/>
              <a:t>arbejdsspørgsmål</a:t>
            </a:r>
            <a:endParaRPr lang="en-US" sz="1400" dirty="0"/>
          </a:p>
          <a:p>
            <a:r>
              <a:rPr lang="en-US" sz="1400" dirty="0"/>
              <a:t>•	Find et </a:t>
            </a:r>
            <a:r>
              <a:rPr lang="en-US" sz="1400" dirty="0" err="1"/>
              <a:t>årstal</a:t>
            </a:r>
            <a:r>
              <a:rPr lang="en-US" sz="1400" dirty="0"/>
              <a:t> </a:t>
            </a:r>
            <a:r>
              <a:rPr lang="en-US" sz="1400" dirty="0" err="1"/>
              <a:t>godt</a:t>
            </a:r>
            <a:r>
              <a:rPr lang="en-US" sz="1400" dirty="0"/>
              <a:t> </a:t>
            </a:r>
            <a:r>
              <a:rPr lang="en-US" sz="1400" dirty="0" err="1"/>
              <a:t>ude</a:t>
            </a:r>
            <a:r>
              <a:rPr lang="en-US" sz="1400" dirty="0"/>
              <a:t> </a:t>
            </a:r>
            <a:r>
              <a:rPr lang="en-US" sz="1400" dirty="0" err="1"/>
              <a:t>i</a:t>
            </a:r>
            <a:r>
              <a:rPr lang="en-US" sz="1400" dirty="0"/>
              <a:t> </a:t>
            </a:r>
            <a:r>
              <a:rPr lang="en-US" sz="1400" dirty="0" err="1"/>
              <a:t>fremtiden</a:t>
            </a:r>
            <a:endParaRPr lang="en-US" sz="1400" dirty="0"/>
          </a:p>
          <a:p>
            <a:r>
              <a:rPr lang="en-US" sz="1400" dirty="0"/>
              <a:t>•	</a:t>
            </a:r>
            <a:r>
              <a:rPr lang="en-US" sz="1400" dirty="0" err="1"/>
              <a:t>Hvordan</a:t>
            </a:r>
            <a:r>
              <a:rPr lang="en-US" sz="1400" dirty="0"/>
              <a:t> er </a:t>
            </a:r>
            <a:r>
              <a:rPr lang="en-US" sz="1400" dirty="0" err="1"/>
              <a:t>samfundet</a:t>
            </a:r>
            <a:r>
              <a:rPr lang="en-US" sz="1400" dirty="0"/>
              <a:t> </a:t>
            </a:r>
            <a:r>
              <a:rPr lang="en-US" sz="1400" dirty="0" err="1"/>
              <a:t>generelt</a:t>
            </a:r>
            <a:r>
              <a:rPr lang="en-US" sz="1400" dirty="0"/>
              <a:t> </a:t>
            </a:r>
            <a:r>
              <a:rPr lang="en-US" sz="1400" dirty="0" err="1"/>
              <a:t>på</a:t>
            </a:r>
            <a:r>
              <a:rPr lang="en-US" sz="1400" dirty="0"/>
              <a:t> det </a:t>
            </a:r>
            <a:r>
              <a:rPr lang="en-US" sz="1400" dirty="0" err="1"/>
              <a:t>tidspunkt</a:t>
            </a:r>
            <a:r>
              <a:rPr lang="en-US" sz="1400" dirty="0"/>
              <a:t>?</a:t>
            </a:r>
          </a:p>
          <a:p>
            <a:r>
              <a:rPr lang="en-US" sz="1400" dirty="0"/>
              <a:t>•	Find situation (</a:t>
            </a:r>
            <a:r>
              <a:rPr lang="en-US" sz="1400" dirty="0" err="1"/>
              <a:t>mennesker</a:t>
            </a:r>
            <a:r>
              <a:rPr lang="en-US" sz="1400" dirty="0"/>
              <a:t>, AI, </a:t>
            </a:r>
            <a:r>
              <a:rPr lang="en-US" sz="1400" dirty="0" err="1"/>
              <a:t>sted</a:t>
            </a:r>
            <a:r>
              <a:rPr lang="en-US" sz="1400" dirty="0"/>
              <a:t> </a:t>
            </a:r>
            <a:r>
              <a:rPr lang="en-US" sz="1400" dirty="0" err="1"/>
              <a:t>osv</a:t>
            </a:r>
            <a:r>
              <a:rPr lang="en-US" sz="1400" dirty="0"/>
              <a:t>.) </a:t>
            </a:r>
          </a:p>
          <a:p>
            <a:r>
              <a:rPr lang="en-US" sz="1400" i="1" dirty="0">
                <a:solidFill>
                  <a:srgbClr val="FF0000"/>
                </a:solidFill>
              </a:rPr>
              <a:t>I </a:t>
            </a:r>
            <a:r>
              <a:rPr lang="en-US" sz="1400" i="1" dirty="0" err="1">
                <a:solidFill>
                  <a:srgbClr val="FF0000"/>
                </a:solidFill>
              </a:rPr>
              <a:t>skal</a:t>
            </a:r>
            <a:r>
              <a:rPr lang="en-US" sz="1400" i="1" dirty="0">
                <a:solidFill>
                  <a:srgbClr val="FF0000"/>
                </a:solidFill>
              </a:rPr>
              <a:t> </a:t>
            </a:r>
            <a:r>
              <a:rPr lang="en-US" sz="1400" i="1" dirty="0" err="1">
                <a:solidFill>
                  <a:srgbClr val="FF0000"/>
                </a:solidFill>
              </a:rPr>
              <a:t>ende</a:t>
            </a:r>
            <a:r>
              <a:rPr lang="en-US" sz="1400" i="1" dirty="0">
                <a:solidFill>
                  <a:srgbClr val="FF0000"/>
                </a:solidFill>
              </a:rPr>
              <a:t> med </a:t>
            </a:r>
            <a:r>
              <a:rPr lang="en-US" sz="1400" i="1" dirty="0" err="1">
                <a:solidFill>
                  <a:srgbClr val="FF0000"/>
                </a:solidFill>
              </a:rPr>
              <a:t>én-tre</a:t>
            </a:r>
            <a:r>
              <a:rPr lang="en-US" sz="1400" i="1" dirty="0">
                <a:solidFill>
                  <a:srgbClr val="FF0000"/>
                </a:solidFill>
              </a:rPr>
              <a:t> </a:t>
            </a:r>
            <a:r>
              <a:rPr lang="en-US" sz="1400" i="1" dirty="0" err="1">
                <a:solidFill>
                  <a:srgbClr val="FF0000"/>
                </a:solidFill>
              </a:rPr>
              <a:t>gode</a:t>
            </a:r>
            <a:r>
              <a:rPr lang="en-US" sz="1400" i="1" dirty="0">
                <a:solidFill>
                  <a:srgbClr val="FF0000"/>
                </a:solidFill>
              </a:rPr>
              <a:t> </a:t>
            </a:r>
            <a:r>
              <a:rPr lang="en-US" sz="1400" i="1" dirty="0" err="1">
                <a:solidFill>
                  <a:srgbClr val="FF0000"/>
                </a:solidFill>
              </a:rPr>
              <a:t>idéer</a:t>
            </a:r>
            <a:r>
              <a:rPr lang="en-US" sz="1400" i="1" dirty="0">
                <a:solidFill>
                  <a:srgbClr val="FF0000"/>
                </a:solidFill>
              </a:rPr>
              <a:t> </a:t>
            </a:r>
            <a:r>
              <a:rPr lang="en-US" sz="1400" i="1" dirty="0" err="1">
                <a:solidFill>
                  <a:srgbClr val="FF0000"/>
                </a:solidFill>
              </a:rPr>
              <a:t>til</a:t>
            </a:r>
            <a:r>
              <a:rPr lang="en-US" sz="1400" i="1" dirty="0">
                <a:solidFill>
                  <a:srgbClr val="FF0000"/>
                </a:solidFill>
              </a:rPr>
              <a:t> </a:t>
            </a:r>
            <a:r>
              <a:rPr lang="en-US" sz="1400" i="1" dirty="0" err="1">
                <a:solidFill>
                  <a:srgbClr val="FF0000"/>
                </a:solidFill>
              </a:rPr>
              <a:t>en</a:t>
            </a:r>
            <a:r>
              <a:rPr lang="en-US" sz="1400" i="1" dirty="0">
                <a:solidFill>
                  <a:srgbClr val="FF0000"/>
                </a:solidFill>
              </a:rPr>
              <a:t> situation. </a:t>
            </a:r>
            <a:r>
              <a:rPr lang="en-US" sz="1400" i="1" dirty="0" err="1">
                <a:solidFill>
                  <a:srgbClr val="FF0000"/>
                </a:solidFill>
              </a:rPr>
              <a:t>Skriv</a:t>
            </a:r>
            <a:r>
              <a:rPr lang="en-US" sz="1400" i="1" dirty="0">
                <a:solidFill>
                  <a:srgbClr val="FF0000"/>
                </a:solidFill>
              </a:rPr>
              <a:t> den gerne </a:t>
            </a:r>
            <a:r>
              <a:rPr lang="en-US" sz="1400" i="1" dirty="0" err="1">
                <a:solidFill>
                  <a:srgbClr val="FF0000"/>
                </a:solidFill>
              </a:rPr>
              <a:t>ned</a:t>
            </a:r>
            <a:r>
              <a:rPr lang="en-US" sz="1400" i="1" dirty="0">
                <a:solidFill>
                  <a:srgbClr val="FF0000"/>
                </a:solidFill>
              </a:rPr>
              <a:t> </a:t>
            </a:r>
            <a:r>
              <a:rPr lang="en-US" sz="1400" i="1" dirty="0" err="1">
                <a:solidFill>
                  <a:srgbClr val="FF0000"/>
                </a:solidFill>
              </a:rPr>
              <a:t>så</a:t>
            </a:r>
            <a:r>
              <a:rPr lang="en-US" sz="1400" i="1" dirty="0">
                <a:solidFill>
                  <a:srgbClr val="FF0000"/>
                </a:solidFill>
              </a:rPr>
              <a:t> </a:t>
            </a:r>
            <a:r>
              <a:rPr lang="en-US" sz="1400" i="1" dirty="0" err="1">
                <a:solidFill>
                  <a:srgbClr val="FF0000"/>
                </a:solidFill>
              </a:rPr>
              <a:t>konkret</a:t>
            </a:r>
            <a:r>
              <a:rPr lang="en-US" sz="1400" i="1" dirty="0">
                <a:solidFill>
                  <a:srgbClr val="FF0000"/>
                </a:solidFill>
              </a:rPr>
              <a:t> </a:t>
            </a:r>
            <a:r>
              <a:rPr lang="en-US" sz="1400" i="1" dirty="0" err="1">
                <a:solidFill>
                  <a:srgbClr val="FF0000"/>
                </a:solidFill>
              </a:rPr>
              <a:t>som</a:t>
            </a:r>
            <a:r>
              <a:rPr lang="en-US" sz="1400" i="1" dirty="0">
                <a:solidFill>
                  <a:srgbClr val="FF0000"/>
                </a:solidFill>
              </a:rPr>
              <a:t> </a:t>
            </a:r>
            <a:r>
              <a:rPr lang="en-US" sz="1400" i="1" dirty="0" err="1">
                <a:solidFill>
                  <a:srgbClr val="FF0000"/>
                </a:solidFill>
              </a:rPr>
              <a:t>muligt</a:t>
            </a:r>
            <a:r>
              <a:rPr lang="en-US" sz="1400" i="1" dirty="0">
                <a:solidFill>
                  <a:srgbClr val="FF0000"/>
                </a:solidFill>
              </a:rPr>
              <a:t>.</a:t>
            </a:r>
          </a:p>
        </p:txBody>
      </p:sp>
      <p:pic>
        <p:nvPicPr>
          <p:cNvPr id="5" name="Picture 4">
            <a:hlinkClick r:id="rId2"/>
            <a:extLst>
              <a:ext uri="{FF2B5EF4-FFF2-40B4-BE49-F238E27FC236}">
                <a16:creationId xmlns:a16="http://schemas.microsoft.com/office/drawing/2014/main" id="{21E3F44F-E4D2-522E-6FA9-2FBB440B322C}"/>
              </a:ext>
            </a:extLst>
          </p:cNvPr>
          <p:cNvPicPr>
            <a:picLocks noChangeAspect="1"/>
          </p:cNvPicPr>
          <p:nvPr/>
        </p:nvPicPr>
        <p:blipFill>
          <a:blip r:embed="rId3"/>
          <a:stretch>
            <a:fillRect/>
          </a:stretch>
        </p:blipFill>
        <p:spPr>
          <a:xfrm>
            <a:off x="-40811" y="4335947"/>
            <a:ext cx="9225621" cy="857846"/>
          </a:xfrm>
          <a:prstGeom prst="rect">
            <a:avLst/>
          </a:prstGeom>
        </p:spPr>
      </p:pic>
      <p:pic>
        <p:nvPicPr>
          <p:cNvPr id="6" name="Picture 5">
            <a:extLst>
              <a:ext uri="{FF2B5EF4-FFF2-40B4-BE49-F238E27FC236}">
                <a16:creationId xmlns:a16="http://schemas.microsoft.com/office/drawing/2014/main" id="{1FD3AD39-BDE7-BE65-4A57-CAF0E629F2B6}"/>
              </a:ext>
            </a:extLst>
          </p:cNvPr>
          <p:cNvPicPr>
            <a:picLocks noChangeAspect="1"/>
          </p:cNvPicPr>
          <p:nvPr/>
        </p:nvPicPr>
        <p:blipFill>
          <a:blip r:embed="rId4"/>
          <a:srcRect t="12020" b="23535"/>
          <a:stretch/>
        </p:blipFill>
        <p:spPr>
          <a:xfrm>
            <a:off x="7092280" y="231490"/>
            <a:ext cx="1872709" cy="120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6C5C320-B01D-5F41-15BC-7A5F9803D69A}"/>
              </a:ext>
            </a:extLst>
          </p:cNvPr>
          <p:cNvPicPr>
            <a:picLocks noChangeAspect="1"/>
          </p:cNvPicPr>
          <p:nvPr/>
        </p:nvPicPr>
        <p:blipFill>
          <a:blip r:embed="rId5"/>
          <a:srcRect l="-450" t="14667" r="450" b="25376"/>
          <a:stretch/>
        </p:blipFill>
        <p:spPr>
          <a:xfrm>
            <a:off x="6192180" y="2515827"/>
            <a:ext cx="2665777" cy="1598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318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29A4-AA6A-ECC4-70D8-3034808F8C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4E5D4A-D4E9-3A60-DFC4-0F945493D2CD}"/>
              </a:ext>
            </a:extLst>
          </p:cNvPr>
          <p:cNvSpPr>
            <a:spLocks noGrp="1"/>
          </p:cNvSpPr>
          <p:nvPr>
            <p:ph type="ctrTitle"/>
          </p:nvPr>
        </p:nvSpPr>
        <p:spPr/>
        <p:txBody>
          <a:bodyPr/>
          <a:lstStyle/>
          <a:p>
            <a:r>
              <a:rPr lang="en-US" dirty="0" err="1"/>
              <a:t>Realisering</a:t>
            </a:r>
            <a:endParaRPr lang="en-US" dirty="0"/>
          </a:p>
        </p:txBody>
      </p:sp>
      <p:sp>
        <p:nvSpPr>
          <p:cNvPr id="5" name="Subtitle 4">
            <a:extLst>
              <a:ext uri="{FF2B5EF4-FFF2-40B4-BE49-F238E27FC236}">
                <a16:creationId xmlns:a16="http://schemas.microsoft.com/office/drawing/2014/main" id="{D25EB086-22AE-60D3-1719-645F3B1344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527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2C30-883E-DEF1-6CCC-0D8A4109A9AE}"/>
              </a:ext>
            </a:extLst>
          </p:cNvPr>
          <p:cNvSpPr>
            <a:spLocks noGrp="1"/>
          </p:cNvSpPr>
          <p:nvPr>
            <p:ph type="title"/>
          </p:nvPr>
        </p:nvSpPr>
        <p:spPr>
          <a:xfrm>
            <a:off x="763200" y="663538"/>
            <a:ext cx="4889293" cy="986182"/>
          </a:xfrm>
        </p:spPr>
        <p:txBody>
          <a:bodyPr anchor="t">
            <a:normAutofit fontScale="90000"/>
          </a:bodyPr>
          <a:lstStyle/>
          <a:p>
            <a:r>
              <a:rPr lang="en-US" sz="3100" err="1"/>
              <a:t>Realisering</a:t>
            </a:r>
            <a:r>
              <a:rPr lang="en-US" sz="3100"/>
              <a:t> </a:t>
            </a:r>
            <a:r>
              <a:rPr lang="en-US" sz="3100" err="1"/>
              <a:t>fra</a:t>
            </a:r>
            <a:r>
              <a:rPr lang="en-US" sz="3100"/>
              <a:t> </a:t>
            </a:r>
            <a:r>
              <a:rPr lang="en-US" sz="3100" err="1"/>
              <a:t>tanke</a:t>
            </a:r>
            <a:r>
              <a:rPr lang="en-US" sz="3100"/>
              <a:t> </a:t>
            </a:r>
            <a:r>
              <a:rPr lang="en-US" sz="3100" err="1"/>
              <a:t>til</a:t>
            </a:r>
            <a:r>
              <a:rPr lang="en-US" sz="3100"/>
              <a:t> </a:t>
            </a:r>
            <a:r>
              <a:rPr lang="en-US" sz="3100" err="1"/>
              <a:t>værk</a:t>
            </a:r>
            <a:br>
              <a:rPr lang="en-US" sz="3100"/>
            </a:br>
            <a:r>
              <a:rPr lang="en-US" sz="1800"/>
              <a:t>Om </a:t>
            </a:r>
            <a:r>
              <a:rPr lang="en-US" sz="1800" err="1"/>
              <a:t>lidt</a:t>
            </a:r>
            <a:r>
              <a:rPr lang="en-US" sz="1800"/>
              <a:t> </a:t>
            </a:r>
            <a:r>
              <a:rPr lang="en-US" sz="1800" err="1"/>
              <a:t>skal</a:t>
            </a:r>
            <a:r>
              <a:rPr lang="en-US" sz="1800"/>
              <a:t> I </a:t>
            </a:r>
            <a:r>
              <a:rPr lang="en-US" sz="1800" err="1"/>
              <a:t>omsætte</a:t>
            </a:r>
            <a:r>
              <a:rPr lang="en-US" sz="1800"/>
              <a:t> </a:t>
            </a:r>
            <a:r>
              <a:rPr lang="en-US" sz="1800" err="1"/>
              <a:t>jeres</a:t>
            </a:r>
            <a:r>
              <a:rPr lang="en-US" sz="1800"/>
              <a:t> situation </a:t>
            </a:r>
            <a:r>
              <a:rPr lang="en-US" sz="1800" err="1"/>
              <a:t>til</a:t>
            </a:r>
            <a:r>
              <a:rPr lang="en-US" sz="1800"/>
              <a:t> et </a:t>
            </a:r>
            <a:r>
              <a:rPr lang="en-US" sz="1800" err="1"/>
              <a:t>billede</a:t>
            </a:r>
            <a:r>
              <a:rPr lang="en-US" sz="1800"/>
              <a:t>.</a:t>
            </a:r>
            <a:endParaRPr lang="en-US" sz="2300"/>
          </a:p>
        </p:txBody>
      </p:sp>
      <p:sp>
        <p:nvSpPr>
          <p:cNvPr id="3" name="Subtitle 2">
            <a:extLst>
              <a:ext uri="{FF2B5EF4-FFF2-40B4-BE49-F238E27FC236}">
                <a16:creationId xmlns:a16="http://schemas.microsoft.com/office/drawing/2014/main" id="{FCD6AF2A-E1F1-A9BB-0167-66A4BC253584}"/>
              </a:ext>
            </a:extLst>
          </p:cNvPr>
          <p:cNvSpPr>
            <a:spLocks noGrp="1"/>
          </p:cNvSpPr>
          <p:nvPr>
            <p:ph type="body" sz="quarter" idx="11"/>
          </p:nvPr>
        </p:nvSpPr>
        <p:spPr>
          <a:xfrm>
            <a:off x="763200" y="1530350"/>
            <a:ext cx="4096445" cy="2592388"/>
          </a:xfrm>
        </p:spPr>
        <p:txBody>
          <a:bodyPr>
            <a:normAutofit/>
          </a:bodyPr>
          <a:lstStyle/>
          <a:p>
            <a:pPr marL="285750" indent="-285750">
              <a:buFont typeface="Arial" panose="020B0604020202020204" pitchFamily="34" charset="0"/>
              <a:buChar char="•"/>
            </a:pPr>
            <a:r>
              <a:rPr lang="en-US" sz="2400" dirty="0" err="1"/>
              <a:t>Gennemgang</a:t>
            </a:r>
            <a:r>
              <a:rPr lang="en-US" sz="2400" dirty="0"/>
              <a:t> </a:t>
            </a:r>
            <a:r>
              <a:rPr lang="en-US" sz="2400" dirty="0" err="1"/>
              <a:t>af</a:t>
            </a:r>
            <a:r>
              <a:rPr lang="en-US" sz="2400" dirty="0"/>
              <a:t> </a:t>
            </a:r>
            <a:r>
              <a:rPr lang="en-US" sz="2400" dirty="0" err="1"/>
              <a:t>eksempel</a:t>
            </a:r>
            <a:endParaRPr lang="en-US" sz="2400" dirty="0"/>
          </a:p>
          <a:p>
            <a:pPr marL="285750" indent="-285750">
              <a:buFont typeface="Arial" panose="020B0604020202020204" pitchFamily="34" charset="0"/>
              <a:buChar char="•"/>
            </a:pPr>
            <a:r>
              <a:rPr lang="en-US" sz="2400" dirty="0"/>
              <a:t>Tip </a:t>
            </a:r>
            <a:r>
              <a:rPr lang="en-US" sz="2400" dirty="0" err="1"/>
              <a:t>til</a:t>
            </a:r>
            <a:r>
              <a:rPr lang="en-US" sz="2400" dirty="0"/>
              <a:t> </a:t>
            </a:r>
            <a:r>
              <a:rPr lang="en-US" sz="2400" dirty="0" err="1"/>
              <a:t>designprocessen</a:t>
            </a:r>
            <a:endParaRPr lang="en-US" sz="2400" dirty="0"/>
          </a:p>
          <a:p>
            <a:pPr marL="285750" indent="-285750">
              <a:buFont typeface="Arial" panose="020B0604020202020204" pitchFamily="34" charset="0"/>
              <a:buChar char="•"/>
            </a:pPr>
            <a:r>
              <a:rPr lang="en-US" sz="2400" dirty="0" err="1"/>
              <a:t>Skabelse</a:t>
            </a:r>
            <a:r>
              <a:rPr lang="en-US" sz="2400" dirty="0"/>
              <a:t> </a:t>
            </a:r>
            <a:r>
              <a:rPr lang="en-US" sz="2400" dirty="0" err="1"/>
              <a:t>af</a:t>
            </a:r>
            <a:r>
              <a:rPr lang="en-US" sz="2400" dirty="0"/>
              <a:t> AI-</a:t>
            </a:r>
            <a:r>
              <a:rPr lang="en-US" sz="2400" dirty="0" err="1"/>
              <a:t>billeder</a:t>
            </a:r>
            <a:r>
              <a:rPr lang="en-US" sz="2400" dirty="0"/>
              <a:t> </a:t>
            </a:r>
            <a:r>
              <a:rPr lang="en-US" sz="2400" dirty="0" err="1"/>
              <a:t>og</a:t>
            </a:r>
            <a:r>
              <a:rPr lang="en-US" sz="2400" dirty="0"/>
              <a:t> </a:t>
            </a:r>
            <a:r>
              <a:rPr lang="en-US" sz="2400" dirty="0" err="1"/>
              <a:t>opsætning</a:t>
            </a:r>
            <a:r>
              <a:rPr lang="en-US" sz="2400" dirty="0"/>
              <a:t> </a:t>
            </a:r>
            <a:r>
              <a:rPr lang="en-US" sz="2400" dirty="0" err="1"/>
              <a:t>osv</a:t>
            </a:r>
            <a:r>
              <a:rPr lang="en-US" sz="2400" dirty="0"/>
              <a:t>.</a:t>
            </a:r>
          </a:p>
          <a:p>
            <a:pPr marL="285750" indent="-285750">
              <a:buFont typeface="Arial" panose="020B0604020202020204" pitchFamily="34" charset="0"/>
              <a:buChar char="•"/>
            </a:pPr>
            <a:r>
              <a:rPr lang="en-US" sz="2400" dirty="0" err="1"/>
              <a:t>Afrundning</a:t>
            </a:r>
            <a:r>
              <a:rPr lang="en-US" sz="2400" dirty="0"/>
              <a:t> </a:t>
            </a:r>
            <a:r>
              <a:rPr lang="en-US" sz="2400" dirty="0" err="1"/>
              <a:t>frem</a:t>
            </a:r>
            <a:r>
              <a:rPr lang="en-US" sz="2400" dirty="0"/>
              <a:t> mod </a:t>
            </a:r>
            <a:r>
              <a:rPr lang="en-US" sz="2400" dirty="0" err="1"/>
              <a:t>udstillingen</a:t>
            </a:r>
            <a:endParaRPr lang="en-US" sz="2400" dirty="0"/>
          </a:p>
        </p:txBody>
      </p:sp>
      <p:pic>
        <p:nvPicPr>
          <p:cNvPr id="1026" name="Picture 2">
            <a:extLst>
              <a:ext uri="{FF2B5EF4-FFF2-40B4-BE49-F238E27FC236}">
                <a16:creationId xmlns:a16="http://schemas.microsoft.com/office/drawing/2014/main" id="{F0C9E072-66B2-6700-8451-3FAE4E0C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76" r="30427" b="2"/>
          <a:stretch/>
        </p:blipFill>
        <p:spPr bwMode="auto">
          <a:xfrm>
            <a:off x="6099175" y="10"/>
            <a:ext cx="3044825" cy="5143490"/>
          </a:xfrm>
          <a:prstGeom prst="rect">
            <a:avLst/>
          </a:prstGeom>
          <a:solidFill>
            <a:srgbClr val="FFFFFF"/>
          </a:solidFill>
        </p:spPr>
      </p:pic>
    </p:spTree>
    <p:extLst>
      <p:ext uri="{BB962C8B-B14F-4D97-AF65-F5344CB8AC3E}">
        <p14:creationId xmlns:p14="http://schemas.microsoft.com/office/powerpoint/2010/main" val="1024573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6CC-7904-9C1B-A7EF-66D5BC0E588C}"/>
              </a:ext>
            </a:extLst>
          </p:cNvPr>
          <p:cNvSpPr>
            <a:spLocks noGrp="1"/>
          </p:cNvSpPr>
          <p:nvPr>
            <p:ph type="ctrTitle"/>
          </p:nvPr>
        </p:nvSpPr>
        <p:spPr>
          <a:xfrm>
            <a:off x="761859" y="663538"/>
            <a:ext cx="3990162" cy="1186291"/>
          </a:xfrm>
        </p:spPr>
        <p:txBody>
          <a:bodyPr/>
          <a:lstStyle/>
          <a:p>
            <a:r>
              <a:rPr lang="da-DK"/>
              <a:t>Eksempel på værk</a:t>
            </a:r>
          </a:p>
        </p:txBody>
      </p:sp>
      <p:sp>
        <p:nvSpPr>
          <p:cNvPr id="3" name="Subtitle 2">
            <a:extLst>
              <a:ext uri="{FF2B5EF4-FFF2-40B4-BE49-F238E27FC236}">
                <a16:creationId xmlns:a16="http://schemas.microsoft.com/office/drawing/2014/main" id="{DB0962B2-FE5D-E411-6873-D5A674632808}"/>
              </a:ext>
            </a:extLst>
          </p:cNvPr>
          <p:cNvSpPr>
            <a:spLocks noGrp="1"/>
          </p:cNvSpPr>
          <p:nvPr>
            <p:ph type="subTitle" idx="1"/>
          </p:nvPr>
        </p:nvSpPr>
        <p:spPr>
          <a:xfrm>
            <a:off x="611560" y="2139703"/>
            <a:ext cx="3420380" cy="2672028"/>
          </a:xfrm>
        </p:spPr>
        <p:txBody>
          <a:bodyPr/>
          <a:lstStyle/>
          <a:p>
            <a:r>
              <a:rPr lang="da-DK"/>
              <a:t>Jeres værk kan se sådan ud</a:t>
            </a:r>
          </a:p>
          <a:p>
            <a:pPr algn="r"/>
            <a:r>
              <a:rPr lang="da-DK" b="0"/>
              <a:t>1:1 billedformat (evt. med tekst)</a:t>
            </a:r>
          </a:p>
          <a:p>
            <a:pPr algn="r"/>
            <a:r>
              <a:rPr lang="da-DK" b="0"/>
              <a:t>Værkets titel</a:t>
            </a:r>
          </a:p>
          <a:p>
            <a:pPr algn="r"/>
            <a:r>
              <a:rPr lang="da-DK" b="0"/>
              <a:t>Jeres prompt og teknologivalg</a:t>
            </a:r>
          </a:p>
          <a:p>
            <a:pPr algn="r"/>
            <a:r>
              <a:rPr lang="da-DK" b="0"/>
              <a:t>Det centrale om jeres skabelsesproces og kunstnernavne</a:t>
            </a:r>
          </a:p>
          <a:p>
            <a:pPr algn="r"/>
            <a:r>
              <a:rPr lang="da-DK" b="0"/>
              <a:t>Printes i farver i A3</a:t>
            </a:r>
          </a:p>
          <a:p>
            <a:pPr algn="r"/>
            <a:r>
              <a:rPr lang="da-DK" b="0"/>
              <a:t>Hænges op på udstillingsdagen</a:t>
            </a:r>
          </a:p>
        </p:txBody>
      </p:sp>
      <p:pic>
        <p:nvPicPr>
          <p:cNvPr id="4" name="Picture 3">
            <a:extLst>
              <a:ext uri="{FF2B5EF4-FFF2-40B4-BE49-F238E27FC236}">
                <a16:creationId xmlns:a16="http://schemas.microsoft.com/office/drawing/2014/main" id="{21E35AE7-966A-80B2-5AFF-6A30C9CDFB8A}"/>
              </a:ext>
            </a:extLst>
          </p:cNvPr>
          <p:cNvPicPr>
            <a:picLocks noChangeAspect="1"/>
          </p:cNvPicPr>
          <p:nvPr/>
        </p:nvPicPr>
        <p:blipFill>
          <a:blip r:embed="rId3"/>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Straight Arrow Connector 5">
            <a:extLst>
              <a:ext uri="{FF2B5EF4-FFF2-40B4-BE49-F238E27FC236}">
                <a16:creationId xmlns:a16="http://schemas.microsoft.com/office/drawing/2014/main" id="{52E82FA7-C5AE-3A25-7FDE-0FC755453EF5}"/>
              </a:ext>
            </a:extLst>
          </p:cNvPr>
          <p:cNvCxnSpPr>
            <a:cxnSpLocks/>
          </p:cNvCxnSpPr>
          <p:nvPr/>
        </p:nvCxnSpPr>
        <p:spPr>
          <a:xfrm flipV="1">
            <a:off x="4031940" y="2175706"/>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1016805-2F60-BB4A-DD18-63C87FE5E22C}"/>
              </a:ext>
            </a:extLst>
          </p:cNvPr>
          <p:cNvCxnSpPr>
            <a:cxnSpLocks/>
          </p:cNvCxnSpPr>
          <p:nvPr/>
        </p:nvCxnSpPr>
        <p:spPr>
          <a:xfrm>
            <a:off x="4031940" y="2967794"/>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F9F2553-B4E9-6DA0-D986-F72760CE1837}"/>
              </a:ext>
            </a:extLst>
          </p:cNvPr>
          <p:cNvCxnSpPr>
            <a:cxnSpLocks/>
          </p:cNvCxnSpPr>
          <p:nvPr/>
        </p:nvCxnSpPr>
        <p:spPr>
          <a:xfrm>
            <a:off x="4031940" y="3291830"/>
            <a:ext cx="1080120" cy="504056"/>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5004C4-D8F7-EBD2-DF2E-51D285C37D1E}"/>
              </a:ext>
            </a:extLst>
          </p:cNvPr>
          <p:cNvCxnSpPr>
            <a:cxnSpLocks/>
          </p:cNvCxnSpPr>
          <p:nvPr/>
        </p:nvCxnSpPr>
        <p:spPr>
          <a:xfrm>
            <a:off x="4031940" y="3615866"/>
            <a:ext cx="1080120" cy="396044"/>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746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946C-0405-AA1F-5C29-B8B626855218}"/>
              </a:ext>
            </a:extLst>
          </p:cNvPr>
          <p:cNvSpPr>
            <a:spLocks noGrp="1"/>
          </p:cNvSpPr>
          <p:nvPr>
            <p:ph type="ctrTitle"/>
          </p:nvPr>
        </p:nvSpPr>
        <p:spPr/>
        <p:txBody>
          <a:bodyPr/>
          <a:lstStyle/>
          <a:p>
            <a:r>
              <a:rPr lang="en-US" err="1"/>
              <a:t>Designprocessen</a:t>
            </a:r>
            <a:br>
              <a:rPr lang="en-US"/>
            </a:br>
            <a:r>
              <a:rPr lang="en-US" sz="2400"/>
              <a:t>Design </a:t>
            </a:r>
            <a:r>
              <a:rPr lang="en-US" sz="2400" err="1"/>
              <a:t>i</a:t>
            </a:r>
            <a:r>
              <a:rPr lang="en-US" sz="2400"/>
              <a:t> </a:t>
            </a:r>
            <a:r>
              <a:rPr lang="en-US" sz="2400" err="1"/>
              <a:t>iterationer</a:t>
            </a:r>
            <a:endParaRPr lang="en-US"/>
          </a:p>
        </p:txBody>
      </p:sp>
      <p:sp>
        <p:nvSpPr>
          <p:cNvPr id="3" name="Subtitle 2">
            <a:extLst>
              <a:ext uri="{FF2B5EF4-FFF2-40B4-BE49-F238E27FC236}">
                <a16:creationId xmlns:a16="http://schemas.microsoft.com/office/drawing/2014/main" id="{46DBC617-9D92-E788-616B-954BEDE47137}"/>
              </a:ext>
            </a:extLst>
          </p:cNvPr>
          <p:cNvSpPr>
            <a:spLocks noGrp="1"/>
          </p:cNvSpPr>
          <p:nvPr>
            <p:ph type="subTitle" idx="1"/>
          </p:nvPr>
        </p:nvSpPr>
        <p:spPr>
          <a:xfrm>
            <a:off x="745882" y="1977386"/>
            <a:ext cx="2694017" cy="594364"/>
          </a:xfrm>
        </p:spPr>
        <p:txBody>
          <a:bodyPr/>
          <a:lstStyle/>
          <a:p>
            <a:r>
              <a:rPr lang="en-US" b="0" err="1"/>
              <a:t>Bemærk</a:t>
            </a:r>
            <a:r>
              <a:rPr lang="en-US" b="0"/>
              <a:t> at det </a:t>
            </a:r>
            <a:r>
              <a:rPr lang="en-US" b="0" err="1"/>
              <a:t>kan</a:t>
            </a:r>
            <a:r>
              <a:rPr lang="en-US" b="0"/>
              <a:t> </a:t>
            </a:r>
            <a:r>
              <a:rPr lang="en-US" b="0" err="1"/>
              <a:t>være</a:t>
            </a:r>
            <a:r>
              <a:rPr lang="en-US" b="0"/>
              <a:t> </a:t>
            </a:r>
            <a:r>
              <a:rPr lang="en-US" b="0" err="1"/>
              <a:t>svært</a:t>
            </a:r>
            <a:r>
              <a:rPr lang="en-US" b="0"/>
              <a:t> at </a:t>
            </a:r>
            <a:r>
              <a:rPr lang="en-US" b="0" err="1"/>
              <a:t>få</a:t>
            </a:r>
            <a:r>
              <a:rPr lang="en-US" b="0"/>
              <a:t> det </a:t>
            </a:r>
            <a:r>
              <a:rPr lang="en-US" b="0" err="1"/>
              <a:t>billede</a:t>
            </a:r>
            <a:r>
              <a:rPr lang="en-US" b="0"/>
              <a:t> man </a:t>
            </a:r>
            <a:r>
              <a:rPr lang="en-US" b="0" err="1"/>
              <a:t>havde</a:t>
            </a:r>
            <a:r>
              <a:rPr lang="en-US" b="0"/>
              <a:t> </a:t>
            </a:r>
            <a:r>
              <a:rPr lang="en-US" b="0" err="1"/>
              <a:t>håbet</a:t>
            </a:r>
            <a:r>
              <a:rPr lang="en-US" b="0"/>
              <a:t>, </a:t>
            </a:r>
            <a:r>
              <a:rPr lang="en-US" b="0" err="1"/>
              <a:t>så</a:t>
            </a:r>
            <a:r>
              <a:rPr lang="en-US" b="0"/>
              <a:t> man </a:t>
            </a:r>
            <a:r>
              <a:rPr lang="en-US" b="0" err="1"/>
              <a:t>skal</a:t>
            </a:r>
            <a:r>
              <a:rPr lang="en-US" b="0"/>
              <a:t> </a:t>
            </a:r>
            <a:r>
              <a:rPr lang="en-US" b="0" err="1"/>
              <a:t>måske</a:t>
            </a:r>
            <a:r>
              <a:rPr lang="en-US" b="0"/>
              <a:t> </a:t>
            </a:r>
            <a:r>
              <a:rPr lang="en-US" b="0" err="1"/>
              <a:t>arbejde</a:t>
            </a:r>
            <a:r>
              <a:rPr lang="en-US" b="0"/>
              <a:t> med AI-</a:t>
            </a:r>
            <a:r>
              <a:rPr lang="en-US" b="0" err="1"/>
              <a:t>generationen</a:t>
            </a:r>
            <a:r>
              <a:rPr lang="en-US" b="0"/>
              <a:t> </a:t>
            </a:r>
            <a:r>
              <a:rPr lang="en-US" b="0" err="1"/>
              <a:t>og</a:t>
            </a:r>
            <a:r>
              <a:rPr lang="en-US" b="0"/>
              <a:t> </a:t>
            </a:r>
            <a:r>
              <a:rPr lang="en-US" b="0" err="1"/>
              <a:t>justere</a:t>
            </a:r>
            <a:r>
              <a:rPr lang="en-US" b="0"/>
              <a:t> sin </a:t>
            </a:r>
            <a:r>
              <a:rPr lang="en-US" b="0" err="1"/>
              <a:t>oprindelige</a:t>
            </a:r>
            <a:r>
              <a:rPr lang="en-US" b="0"/>
              <a:t> </a:t>
            </a:r>
            <a:r>
              <a:rPr lang="en-US" b="0" err="1"/>
              <a:t>idé</a:t>
            </a:r>
            <a:r>
              <a:rPr lang="en-US" b="0"/>
              <a:t>. Med </a:t>
            </a:r>
            <a:r>
              <a:rPr lang="en-US" b="0" err="1"/>
              <a:t>lidt</a:t>
            </a:r>
            <a:r>
              <a:rPr lang="en-US" b="0"/>
              <a:t> </a:t>
            </a:r>
            <a:r>
              <a:rPr lang="en-US" b="0" err="1"/>
              <a:t>fantasi</a:t>
            </a:r>
            <a:r>
              <a:rPr lang="en-US" b="0"/>
              <a:t> </a:t>
            </a:r>
            <a:r>
              <a:rPr lang="en-US" b="0" err="1"/>
              <a:t>og</a:t>
            </a:r>
            <a:r>
              <a:rPr lang="en-US" b="0"/>
              <a:t> </a:t>
            </a:r>
            <a:r>
              <a:rPr lang="en-US" b="0" err="1"/>
              <a:t>vedholdenhed</a:t>
            </a:r>
            <a:r>
              <a:rPr lang="en-US" b="0"/>
              <a:t> </a:t>
            </a:r>
            <a:r>
              <a:rPr lang="en-US" b="0" err="1"/>
              <a:t>bliver</a:t>
            </a:r>
            <a:r>
              <a:rPr lang="en-US" b="0"/>
              <a:t> det </a:t>
            </a:r>
            <a:r>
              <a:rPr lang="en-US" b="0" err="1"/>
              <a:t>måske</a:t>
            </a:r>
            <a:r>
              <a:rPr lang="en-US" b="0"/>
              <a:t> </a:t>
            </a:r>
            <a:r>
              <a:rPr lang="en-US" b="0" err="1"/>
              <a:t>bedre</a:t>
            </a:r>
            <a:r>
              <a:rPr lang="en-US" b="0"/>
              <a:t>.</a:t>
            </a:r>
          </a:p>
          <a:p>
            <a:r>
              <a:rPr lang="en-US" sz="1400" b="0"/>
              <a:t>(</a:t>
            </a:r>
            <a:r>
              <a:rPr lang="en-US" sz="1400" b="0" err="1"/>
              <a:t>Læs</a:t>
            </a:r>
            <a:r>
              <a:rPr lang="en-US" sz="1400" b="0"/>
              <a:t> “Om </a:t>
            </a:r>
            <a:r>
              <a:rPr lang="en-US" sz="1400" b="0" err="1"/>
              <a:t>værkets</a:t>
            </a:r>
            <a:r>
              <a:rPr lang="en-US" sz="1400" b="0"/>
              <a:t> </a:t>
            </a:r>
            <a:r>
              <a:rPr lang="en-US" sz="1400" b="0" err="1"/>
              <a:t>tilblivelse</a:t>
            </a:r>
            <a:r>
              <a:rPr lang="en-US" sz="1400" b="0"/>
              <a:t>”)</a:t>
            </a:r>
          </a:p>
        </p:txBody>
      </p:sp>
      <p:pic>
        <p:nvPicPr>
          <p:cNvPr id="4" name="Picture 3">
            <a:extLst>
              <a:ext uri="{FF2B5EF4-FFF2-40B4-BE49-F238E27FC236}">
                <a16:creationId xmlns:a16="http://schemas.microsoft.com/office/drawing/2014/main" id="{64034A39-E1BA-5DB5-4643-75FB2D94E68A}"/>
              </a:ext>
            </a:extLst>
          </p:cNvPr>
          <p:cNvPicPr>
            <a:picLocks noChangeAspect="1"/>
          </p:cNvPicPr>
          <p:nvPr/>
        </p:nvPicPr>
        <p:blipFill>
          <a:blip r:embed="rId2"/>
          <a:srcRect t="53624" b="7405"/>
          <a:stretch/>
        </p:blipFill>
        <p:spPr>
          <a:xfrm>
            <a:off x="3707904" y="1563638"/>
            <a:ext cx="5152163" cy="2709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0067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6C49CE-AF63-C0BA-5565-938A778D29B0}"/>
              </a:ext>
            </a:extLst>
          </p:cNvPr>
          <p:cNvPicPr>
            <a:picLocks noChangeAspect="1"/>
          </p:cNvPicPr>
          <p:nvPr/>
        </p:nvPicPr>
        <p:blipFill>
          <a:blip r:embed="rId3"/>
          <a:stretch>
            <a:fillRect/>
          </a:stretch>
        </p:blipFill>
        <p:spPr>
          <a:xfrm>
            <a:off x="763588" y="388478"/>
            <a:ext cx="1836204" cy="1345494"/>
          </a:xfrm>
          <a:prstGeom prst="rect">
            <a:avLst/>
          </a:prstGeom>
        </p:spPr>
      </p:pic>
      <p:pic>
        <p:nvPicPr>
          <p:cNvPr id="10" name="Picture 2">
            <a:extLst>
              <a:ext uri="{FF2B5EF4-FFF2-40B4-BE49-F238E27FC236}">
                <a16:creationId xmlns:a16="http://schemas.microsoft.com/office/drawing/2014/main" id="{B7980778-D31B-D677-7C79-CF4F73489513}"/>
              </a:ext>
            </a:extLst>
          </p:cNvPr>
          <p:cNvPicPr>
            <a:picLocks noChangeAspect="1" noChangeArrowheads="1"/>
          </p:cNvPicPr>
          <p:nvPr/>
        </p:nvPicPr>
        <p:blipFill rotWithShape="1">
          <a:blip r:embed="rId4">
            <a:alphaModFix amt="10000"/>
            <a:extLst>
              <a:ext uri="{28A0092B-C50C-407E-A947-70E740481C1C}">
                <a14:useLocalDpi xmlns:a14="http://schemas.microsoft.com/office/drawing/2010/main" val="0"/>
              </a:ext>
            </a:extLst>
          </a:blip>
          <a:srcRect t="25001" b="-1"/>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A5AE2C8-F9DC-DD6F-0361-5EB610D0EE82}"/>
              </a:ext>
            </a:extLst>
          </p:cNvPr>
          <p:cNvSpPr>
            <a:spLocks noGrp="1"/>
          </p:cNvSpPr>
          <p:nvPr>
            <p:ph type="body" sz="quarter" idx="11"/>
          </p:nvPr>
        </p:nvSpPr>
        <p:spPr/>
        <p:txBody>
          <a:bodyPr/>
          <a:lstStyle/>
          <a:p>
            <a:r>
              <a:rPr lang="da-DK" b="1" dirty="0"/>
              <a:t>Morten Raahuage Philipps</a:t>
            </a:r>
          </a:p>
          <a:p>
            <a:r>
              <a:rPr lang="da-DK" sz="1400" dirty="0"/>
              <a:t>Uddannelseskonsulent, KP</a:t>
            </a:r>
          </a:p>
          <a:p>
            <a:r>
              <a:rPr lang="da-DK" sz="1400" dirty="0"/>
              <a:t>Læreruddannet, 2008</a:t>
            </a:r>
          </a:p>
          <a:p>
            <a:r>
              <a:rPr lang="da-DK" sz="1400" dirty="0"/>
              <a:t>Master i IKT og Læring, AAU</a:t>
            </a:r>
          </a:p>
          <a:p>
            <a:r>
              <a:rPr lang="da-DK" sz="1400" dirty="0"/>
              <a:t>Ansvarshavende redaktør på </a:t>
            </a:r>
            <a:r>
              <a:rPr lang="da-DK" sz="1400" dirty="0">
                <a:hlinkClick r:id="rId5"/>
              </a:rPr>
              <a:t>u-p.dk</a:t>
            </a:r>
            <a:r>
              <a:rPr lang="da-DK" sz="1400" dirty="0"/>
              <a:t> og forfatter</a:t>
            </a:r>
          </a:p>
          <a:p>
            <a:endParaRPr lang="da-DK" sz="600" dirty="0"/>
          </a:p>
          <a:p>
            <a:r>
              <a:rPr lang="da-DK" sz="1400" b="1" dirty="0"/>
              <a:t>Områder</a:t>
            </a:r>
          </a:p>
          <a:p>
            <a:pPr marL="285750" indent="-285750">
              <a:buFont typeface="Arial" panose="020B0604020202020204" pitchFamily="34" charset="0"/>
              <a:buChar char="•"/>
            </a:pPr>
            <a:r>
              <a:rPr lang="da-DK" sz="1400" dirty="0"/>
              <a:t>It-didaktik</a:t>
            </a:r>
          </a:p>
          <a:p>
            <a:pPr marL="285750" indent="-285750">
              <a:buFont typeface="Arial" panose="020B0604020202020204" pitchFamily="34" charset="0"/>
              <a:buChar char="•"/>
            </a:pPr>
            <a:r>
              <a:rPr lang="da-DK" sz="1400" dirty="0"/>
              <a:t>Teknologiforståelse</a:t>
            </a:r>
          </a:p>
          <a:p>
            <a:pPr marL="285750" indent="-285750">
              <a:buFont typeface="Arial" panose="020B0604020202020204" pitchFamily="34" charset="0"/>
              <a:buChar char="•"/>
            </a:pPr>
            <a:r>
              <a:rPr lang="da-DK" sz="1400" dirty="0"/>
              <a:t>Design- og scenariedidaktik</a:t>
            </a:r>
          </a:p>
        </p:txBody>
      </p:sp>
      <p:pic>
        <p:nvPicPr>
          <p:cNvPr id="2" name="Picture 1">
            <a:extLst>
              <a:ext uri="{FF2B5EF4-FFF2-40B4-BE49-F238E27FC236}">
                <a16:creationId xmlns:a16="http://schemas.microsoft.com/office/drawing/2014/main" id="{84F78E76-C1E5-6FD3-9DE1-D6E8BA6B88A6}"/>
              </a:ext>
            </a:extLst>
          </p:cNvPr>
          <p:cNvPicPr>
            <a:picLocks noChangeAspect="1"/>
          </p:cNvPicPr>
          <p:nvPr/>
        </p:nvPicPr>
        <p:blipFill>
          <a:blip r:embed="rId6"/>
          <a:stretch>
            <a:fillRect/>
          </a:stretch>
        </p:blipFill>
        <p:spPr>
          <a:xfrm>
            <a:off x="7389747" y="3247543"/>
            <a:ext cx="1444263" cy="1620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Kreativitet, teknologi og skabende processer">
            <a:extLst>
              <a:ext uri="{FF2B5EF4-FFF2-40B4-BE49-F238E27FC236}">
                <a16:creationId xmlns:a16="http://schemas.microsoft.com/office/drawing/2014/main" id="{F991A383-1DA1-FE0A-B679-023FCE71AD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1720">
            <a:off x="7190634" y="444227"/>
            <a:ext cx="1590385" cy="239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9AC6776-4BEB-E371-7686-CD8BC42D96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8379" y="231490"/>
            <a:ext cx="2351379" cy="3499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orside">
            <a:extLst>
              <a:ext uri="{FF2B5EF4-FFF2-40B4-BE49-F238E27FC236}">
                <a16:creationId xmlns:a16="http://schemas.microsoft.com/office/drawing/2014/main" id="{064E07AF-19B1-CBB2-7A4D-8EAF193B50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75590">
            <a:off x="4679692" y="2774503"/>
            <a:ext cx="1189437" cy="164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629D473-B449-3A0B-83C7-EBF95E3FCEFA}"/>
              </a:ext>
            </a:extLst>
          </p:cNvPr>
          <p:cNvPicPr>
            <a:picLocks noChangeAspect="1"/>
          </p:cNvPicPr>
          <p:nvPr/>
        </p:nvPicPr>
        <p:blipFill rotWithShape="1">
          <a:blip r:embed="rId10"/>
          <a:srcRect l="-1" t="-2303" r="-3765" b="1"/>
          <a:stretch/>
        </p:blipFill>
        <p:spPr>
          <a:xfrm rot="2071417">
            <a:off x="5611200" y="3393622"/>
            <a:ext cx="1195873" cy="1627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6486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3FDB-6A63-84BA-9CBF-EFCCCF3B386C}"/>
              </a:ext>
            </a:extLst>
          </p:cNvPr>
          <p:cNvSpPr>
            <a:spLocks noGrp="1"/>
          </p:cNvSpPr>
          <p:nvPr>
            <p:ph type="ctrTitle"/>
          </p:nvPr>
        </p:nvSpPr>
        <p:spPr/>
        <p:txBody>
          <a:bodyPr/>
          <a:lstStyle/>
          <a:p>
            <a:r>
              <a:rPr lang="en-US" err="1"/>
              <a:t>Skabelse</a:t>
            </a:r>
            <a:r>
              <a:rPr lang="en-US"/>
              <a:t> </a:t>
            </a:r>
            <a:r>
              <a:rPr lang="en-US" err="1"/>
              <a:t>af</a:t>
            </a:r>
            <a:r>
              <a:rPr lang="en-US"/>
              <a:t> AI-</a:t>
            </a:r>
            <a:r>
              <a:rPr lang="en-US" err="1"/>
              <a:t>billeder</a:t>
            </a:r>
            <a:br>
              <a:rPr lang="en-US"/>
            </a:br>
            <a:r>
              <a:rPr lang="en-US" sz="2400"/>
              <a:t>Lav et A3 </a:t>
            </a:r>
            <a:r>
              <a:rPr lang="en-US" sz="2400" err="1"/>
              <a:t>til</a:t>
            </a:r>
            <a:r>
              <a:rPr lang="en-US" sz="2400"/>
              <a:t> print med </a:t>
            </a:r>
            <a:r>
              <a:rPr lang="en-US" sz="2400" err="1"/>
              <a:t>jeres</a:t>
            </a:r>
            <a:r>
              <a:rPr lang="en-US" sz="2400"/>
              <a:t> </a:t>
            </a:r>
            <a:r>
              <a:rPr lang="en-US" sz="2400" err="1"/>
              <a:t>samlede</a:t>
            </a:r>
            <a:r>
              <a:rPr lang="en-US" sz="2400"/>
              <a:t> </a:t>
            </a:r>
            <a:r>
              <a:rPr lang="en-US" sz="2400" err="1"/>
              <a:t>værk</a:t>
            </a:r>
            <a:endParaRPr lang="en-US" sz="4400"/>
          </a:p>
        </p:txBody>
      </p:sp>
      <p:sp>
        <p:nvSpPr>
          <p:cNvPr id="3" name="Subtitle 2">
            <a:extLst>
              <a:ext uri="{FF2B5EF4-FFF2-40B4-BE49-F238E27FC236}">
                <a16:creationId xmlns:a16="http://schemas.microsoft.com/office/drawing/2014/main" id="{2C0535FE-D944-C497-ADDE-C5E70113228D}"/>
              </a:ext>
            </a:extLst>
          </p:cNvPr>
          <p:cNvSpPr>
            <a:spLocks noGrp="1"/>
          </p:cNvSpPr>
          <p:nvPr>
            <p:ph type="subTitle" idx="1"/>
          </p:nvPr>
        </p:nvSpPr>
        <p:spPr>
          <a:xfrm>
            <a:off x="761858" y="1842797"/>
            <a:ext cx="4818253" cy="3030347"/>
          </a:xfrm>
        </p:spPr>
        <p:txBody>
          <a:bodyPr/>
          <a:lstStyle/>
          <a:p>
            <a:r>
              <a:rPr lang="en-US" err="1"/>
              <a:t>Gruppearbejde</a:t>
            </a:r>
            <a:r>
              <a:rPr lang="en-US"/>
              <a:t>: </a:t>
            </a:r>
            <a:r>
              <a:rPr lang="en-US" b="0"/>
              <a:t>Brug </a:t>
            </a:r>
            <a:r>
              <a:rPr lang="en-US" b="0" err="1"/>
              <a:t>en</a:t>
            </a:r>
            <a:r>
              <a:rPr lang="en-US" b="0"/>
              <a:t> AI </a:t>
            </a:r>
            <a:r>
              <a:rPr lang="en-US" b="0" err="1"/>
              <a:t>til</a:t>
            </a:r>
            <a:r>
              <a:rPr lang="en-US" b="0"/>
              <a:t> at lave et </a:t>
            </a:r>
            <a:r>
              <a:rPr lang="en-US" b="0" err="1"/>
              <a:t>billede</a:t>
            </a:r>
            <a:r>
              <a:rPr lang="en-US" b="0"/>
              <a:t> </a:t>
            </a:r>
            <a:r>
              <a:rPr lang="en-US" b="0" err="1"/>
              <a:t>af</a:t>
            </a:r>
            <a:r>
              <a:rPr lang="en-US" b="0"/>
              <a:t> den situation </a:t>
            </a:r>
            <a:r>
              <a:rPr lang="en-US" b="0" err="1"/>
              <a:t>som</a:t>
            </a:r>
            <a:r>
              <a:rPr lang="en-US" b="0"/>
              <a:t> I </a:t>
            </a:r>
            <a:r>
              <a:rPr lang="en-US" b="0" err="1"/>
              <a:t>har</a:t>
            </a:r>
            <a:r>
              <a:rPr lang="en-US" b="0"/>
              <a:t> </a:t>
            </a:r>
            <a:r>
              <a:rPr lang="en-US" b="0" err="1"/>
              <a:t>fundet</a:t>
            </a:r>
            <a:r>
              <a:rPr lang="en-US" b="0"/>
              <a:t> </a:t>
            </a:r>
            <a:r>
              <a:rPr lang="en-US" b="0" err="1"/>
              <a:t>frem</a:t>
            </a:r>
            <a:r>
              <a:rPr lang="en-US" b="0"/>
              <a:t> </a:t>
            </a:r>
            <a:r>
              <a:rPr lang="en-US" b="0" err="1"/>
              <a:t>til</a:t>
            </a:r>
            <a:r>
              <a:rPr lang="en-US" b="0"/>
              <a:t>.</a:t>
            </a:r>
          </a:p>
          <a:p>
            <a:pPr marL="285750" indent="-285750">
              <a:buFont typeface="Arial" panose="020B0604020202020204" pitchFamily="34" charset="0"/>
              <a:buChar char="•"/>
            </a:pPr>
            <a:r>
              <a:rPr lang="en-US" b="0"/>
              <a:t>Brug </a:t>
            </a:r>
            <a:r>
              <a:rPr lang="en-US" b="0" err="1"/>
              <a:t>fx</a:t>
            </a:r>
            <a:r>
              <a:rPr lang="en-US" b="0"/>
              <a:t> </a:t>
            </a:r>
            <a:r>
              <a:rPr lang="en-US" err="1"/>
              <a:t>copilot.microsoft.com</a:t>
            </a:r>
            <a:r>
              <a:rPr lang="en-US" b="0"/>
              <a:t>, her </a:t>
            </a:r>
            <a:r>
              <a:rPr lang="en-US" b="0" err="1"/>
              <a:t>kan</a:t>
            </a:r>
            <a:r>
              <a:rPr lang="en-US" b="0"/>
              <a:t> man </a:t>
            </a:r>
            <a:r>
              <a:rPr lang="en-US" b="0" err="1"/>
              <a:t>skabe</a:t>
            </a:r>
            <a:r>
              <a:rPr lang="en-US" b="0"/>
              <a:t> </a:t>
            </a:r>
            <a:r>
              <a:rPr lang="en-US" b="0" err="1"/>
              <a:t>billeder</a:t>
            </a:r>
            <a:r>
              <a:rPr lang="en-US" b="0"/>
              <a:t> </a:t>
            </a:r>
            <a:r>
              <a:rPr lang="en-US" b="0" i="1" err="1"/>
              <a:t>hvis</a:t>
            </a:r>
            <a:r>
              <a:rPr lang="en-US" b="0" i="1"/>
              <a:t> man er </a:t>
            </a:r>
            <a:r>
              <a:rPr lang="en-US" b="0" i="1" err="1"/>
              <a:t>logget</a:t>
            </a:r>
            <a:r>
              <a:rPr lang="en-US" b="0" i="1"/>
              <a:t> </a:t>
            </a:r>
            <a:r>
              <a:rPr lang="en-US" b="0" i="1" err="1"/>
              <a:t>på</a:t>
            </a:r>
            <a:r>
              <a:rPr lang="en-US" b="0" i="1"/>
              <a:t> </a:t>
            </a:r>
          </a:p>
          <a:p>
            <a:r>
              <a:rPr lang="en-US" b="0"/>
              <a:t>- Tip: Bed den lave et </a:t>
            </a:r>
            <a:r>
              <a:rPr lang="en-US" b="0" err="1"/>
              <a:t>billede</a:t>
            </a:r>
            <a:r>
              <a:rPr lang="en-US" b="0"/>
              <a:t>. </a:t>
            </a:r>
            <a:r>
              <a:rPr lang="en-US" b="0" err="1"/>
              <a:t>Nogle</a:t>
            </a:r>
            <a:r>
              <a:rPr lang="en-US" b="0"/>
              <a:t> </a:t>
            </a:r>
            <a:r>
              <a:rPr lang="en-US" b="0" err="1"/>
              <a:t>gange</a:t>
            </a:r>
            <a:r>
              <a:rPr lang="en-US" b="0"/>
              <a:t> </a:t>
            </a:r>
            <a:r>
              <a:rPr lang="en-US" b="0" err="1"/>
              <a:t>skal</a:t>
            </a:r>
            <a:r>
              <a:rPr lang="en-US" b="0"/>
              <a:t> man </a:t>
            </a:r>
            <a:r>
              <a:rPr lang="en-US" b="0" err="1"/>
              <a:t>spørge</a:t>
            </a:r>
            <a:r>
              <a:rPr lang="en-US" b="0"/>
              <a:t> to </a:t>
            </a:r>
            <a:r>
              <a:rPr lang="en-US" b="0" err="1"/>
              <a:t>gange</a:t>
            </a:r>
            <a:r>
              <a:rPr lang="en-US" b="0"/>
              <a:t>.</a:t>
            </a:r>
          </a:p>
          <a:p>
            <a:r>
              <a:rPr lang="en-US" b="0"/>
              <a:t>I </a:t>
            </a:r>
            <a:r>
              <a:rPr lang="en-US" b="0" err="1"/>
              <a:t>må</a:t>
            </a:r>
            <a:r>
              <a:rPr lang="en-US" b="0"/>
              <a:t> gerne </a:t>
            </a:r>
            <a:r>
              <a:rPr lang="en-US" b="0" err="1"/>
              <a:t>bruge</a:t>
            </a:r>
            <a:r>
              <a:rPr lang="en-US" b="0"/>
              <a:t> </a:t>
            </a:r>
            <a:r>
              <a:rPr lang="en-US" b="0" err="1"/>
              <a:t>andre</a:t>
            </a:r>
            <a:r>
              <a:rPr lang="en-US" b="0"/>
              <a:t> </a:t>
            </a:r>
            <a:r>
              <a:rPr lang="en-US" b="0" err="1"/>
              <a:t>værktøjer</a:t>
            </a:r>
            <a:r>
              <a:rPr lang="en-US" b="0"/>
              <a:t>.</a:t>
            </a:r>
          </a:p>
          <a:p>
            <a:r>
              <a:rPr lang="en-US" b="0"/>
              <a:t>Det centrale er at I </a:t>
            </a:r>
            <a:r>
              <a:rPr lang="en-US" b="0" err="1"/>
              <a:t>har</a:t>
            </a:r>
            <a:r>
              <a:rPr lang="en-US" b="0"/>
              <a:t> </a:t>
            </a:r>
            <a:r>
              <a:rPr lang="en-US" b="0" err="1"/>
              <a:t>noget</a:t>
            </a:r>
            <a:r>
              <a:rPr lang="en-US" b="0"/>
              <a:t> </a:t>
            </a:r>
            <a:r>
              <a:rPr lang="en-US" b="0" err="1"/>
              <a:t>visuelt</a:t>
            </a:r>
            <a:r>
              <a:rPr lang="en-US" b="0"/>
              <a:t> at </a:t>
            </a:r>
            <a:r>
              <a:rPr lang="en-US" b="0" err="1"/>
              <a:t>udstille</a:t>
            </a:r>
            <a:r>
              <a:rPr lang="en-US" b="0"/>
              <a:t> der </a:t>
            </a:r>
            <a:r>
              <a:rPr lang="en-US" b="0" err="1"/>
              <a:t>indeholder</a:t>
            </a:r>
            <a:r>
              <a:rPr lang="en-US" b="0"/>
              <a:t> </a:t>
            </a:r>
            <a:r>
              <a:rPr lang="en-US" b="0" err="1"/>
              <a:t>en</a:t>
            </a:r>
            <a:r>
              <a:rPr lang="en-US" b="0"/>
              <a:t> situation der </a:t>
            </a:r>
            <a:r>
              <a:rPr lang="en-US" b="0" err="1"/>
              <a:t>kan</a:t>
            </a:r>
            <a:r>
              <a:rPr lang="en-US" b="0"/>
              <a:t> </a:t>
            </a:r>
            <a:r>
              <a:rPr lang="en-US" b="0" err="1"/>
              <a:t>skabe</a:t>
            </a:r>
            <a:r>
              <a:rPr lang="en-US" b="0"/>
              <a:t> </a:t>
            </a:r>
            <a:r>
              <a:rPr lang="en-US" b="0" err="1"/>
              <a:t>undring</a:t>
            </a:r>
            <a:r>
              <a:rPr lang="en-US" b="0"/>
              <a:t> </a:t>
            </a:r>
            <a:r>
              <a:rPr lang="en-US" b="0" err="1"/>
              <a:t>eller</a:t>
            </a:r>
            <a:r>
              <a:rPr lang="en-US" b="0"/>
              <a:t> </a:t>
            </a:r>
            <a:r>
              <a:rPr lang="en-US" b="0" err="1"/>
              <a:t>noget</a:t>
            </a:r>
            <a:r>
              <a:rPr lang="en-US" b="0"/>
              <a:t> at </a:t>
            </a:r>
            <a:r>
              <a:rPr lang="en-US" b="0" err="1"/>
              <a:t>tænke</a:t>
            </a:r>
            <a:r>
              <a:rPr lang="en-US" b="0"/>
              <a:t> med.</a:t>
            </a:r>
          </a:p>
        </p:txBody>
      </p:sp>
      <p:pic>
        <p:nvPicPr>
          <p:cNvPr id="4" name="Picture 3">
            <a:extLst>
              <a:ext uri="{FF2B5EF4-FFF2-40B4-BE49-F238E27FC236}">
                <a16:creationId xmlns:a16="http://schemas.microsoft.com/office/drawing/2014/main" id="{D1BCCE36-5837-F391-553E-21D1E85CF9C6}"/>
              </a:ext>
            </a:extLst>
          </p:cNvPr>
          <p:cNvPicPr>
            <a:picLocks noChangeAspect="1"/>
          </p:cNvPicPr>
          <p:nvPr/>
        </p:nvPicPr>
        <p:blipFill>
          <a:blip r:embed="rId2"/>
          <a:stretch>
            <a:fillRect/>
          </a:stretch>
        </p:blipFill>
        <p:spPr>
          <a:xfrm>
            <a:off x="6300192" y="1842798"/>
            <a:ext cx="2245912" cy="3030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414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CC30-1112-937D-F456-F689262AD485}"/>
              </a:ext>
            </a:extLst>
          </p:cNvPr>
          <p:cNvSpPr>
            <a:spLocks noGrp="1"/>
          </p:cNvSpPr>
          <p:nvPr>
            <p:ph type="ctrTitle"/>
          </p:nvPr>
        </p:nvSpPr>
        <p:spPr/>
        <p:txBody>
          <a:bodyPr/>
          <a:lstStyle/>
          <a:p>
            <a:r>
              <a:rPr lang="en-US" err="1"/>
              <a:t>Afrundning</a:t>
            </a:r>
            <a:endParaRPr lang="en-US"/>
          </a:p>
        </p:txBody>
      </p:sp>
      <p:sp>
        <p:nvSpPr>
          <p:cNvPr id="3" name="Subtitle 2">
            <a:extLst>
              <a:ext uri="{FF2B5EF4-FFF2-40B4-BE49-F238E27FC236}">
                <a16:creationId xmlns:a16="http://schemas.microsoft.com/office/drawing/2014/main" id="{83DD239E-CA61-4BFC-D303-809A97642D87}"/>
              </a:ext>
            </a:extLst>
          </p:cNvPr>
          <p:cNvSpPr>
            <a:spLocks noGrp="1"/>
          </p:cNvSpPr>
          <p:nvPr>
            <p:ph type="subTitle" idx="1"/>
          </p:nvPr>
        </p:nvSpPr>
        <p:spPr>
          <a:xfrm>
            <a:off x="761858" y="2261925"/>
            <a:ext cx="2694018" cy="1044116"/>
          </a:xfrm>
        </p:spPr>
        <p:txBody>
          <a:bodyPr/>
          <a:lstStyle/>
          <a:p>
            <a:r>
              <a:rPr lang="en-US" err="1"/>
              <a:t>Tilbage</a:t>
            </a:r>
            <a:r>
              <a:rPr lang="en-US"/>
              <a:t> </a:t>
            </a:r>
            <a:r>
              <a:rPr lang="en-US" err="1"/>
              <a:t>til</a:t>
            </a:r>
            <a:r>
              <a:rPr lang="en-US"/>
              <a:t> </a:t>
            </a:r>
            <a:r>
              <a:rPr lang="en-US" err="1"/>
              <a:t>rammerne</a:t>
            </a:r>
            <a:r>
              <a:rPr lang="en-US"/>
              <a:t> (se de </a:t>
            </a:r>
            <a:r>
              <a:rPr lang="en-US" err="1"/>
              <a:t>næste</a:t>
            </a:r>
            <a:r>
              <a:rPr lang="en-US"/>
              <a:t> to slides)</a:t>
            </a:r>
          </a:p>
          <a:p>
            <a:r>
              <a:rPr lang="en-US" err="1"/>
              <a:t>Sidste</a:t>
            </a:r>
            <a:r>
              <a:rPr lang="en-US"/>
              <a:t> </a:t>
            </a:r>
            <a:r>
              <a:rPr lang="en-US" err="1"/>
              <a:t>aftaler</a:t>
            </a:r>
            <a:r>
              <a:rPr lang="en-US"/>
              <a:t> </a:t>
            </a:r>
            <a:r>
              <a:rPr lang="en-US" err="1"/>
              <a:t>i</a:t>
            </a:r>
            <a:r>
              <a:rPr lang="en-US"/>
              <a:t> </a:t>
            </a:r>
            <a:r>
              <a:rPr lang="en-US" err="1"/>
              <a:t>hus</a:t>
            </a:r>
            <a:r>
              <a:rPr lang="en-US"/>
              <a:t>.</a:t>
            </a:r>
          </a:p>
        </p:txBody>
      </p:sp>
      <p:pic>
        <p:nvPicPr>
          <p:cNvPr id="4" name="Picture 3">
            <a:extLst>
              <a:ext uri="{FF2B5EF4-FFF2-40B4-BE49-F238E27FC236}">
                <a16:creationId xmlns:a16="http://schemas.microsoft.com/office/drawing/2014/main" id="{6DCFCCA4-F229-5D3F-5867-D9763047428F}"/>
              </a:ext>
            </a:extLst>
          </p:cNvPr>
          <p:cNvPicPr>
            <a:picLocks noChangeAspect="1"/>
          </p:cNvPicPr>
          <p:nvPr/>
        </p:nvPicPr>
        <p:blipFill>
          <a:blip r:embed="rId2"/>
          <a:stretch>
            <a:fillRect/>
          </a:stretch>
        </p:blipFill>
        <p:spPr>
          <a:xfrm>
            <a:off x="3887924" y="-15994"/>
            <a:ext cx="5273753" cy="5216036"/>
          </a:xfrm>
          <a:prstGeom prst="rect">
            <a:avLst/>
          </a:prstGeom>
        </p:spPr>
      </p:pic>
    </p:spTree>
    <p:extLst>
      <p:ext uri="{BB962C8B-B14F-4D97-AF65-F5344CB8AC3E}">
        <p14:creationId xmlns:p14="http://schemas.microsoft.com/office/powerpoint/2010/main" val="2264351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A2AF-6F18-2369-1B68-F6F45E0F3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8625F-03E3-A64B-DF05-A7E64C833F16}"/>
              </a:ext>
            </a:extLst>
          </p:cNvPr>
          <p:cNvSpPr>
            <a:spLocks noGrp="1"/>
          </p:cNvSpPr>
          <p:nvPr>
            <p:ph type="ctrTitle"/>
          </p:nvPr>
        </p:nvSpPr>
        <p:spPr>
          <a:xfrm>
            <a:off x="761859" y="663538"/>
            <a:ext cx="4062170" cy="1186291"/>
          </a:xfrm>
        </p:spPr>
        <p:txBody>
          <a:bodyPr/>
          <a:lstStyle/>
          <a:p>
            <a:r>
              <a:rPr lang="en-US" sz="3200" err="1"/>
              <a:t>Udstilling</a:t>
            </a:r>
            <a:r>
              <a:rPr lang="en-US" sz="3200"/>
              <a:t> </a:t>
            </a:r>
            <a:r>
              <a:rPr lang="en-US" sz="3200" err="1"/>
              <a:t>af</a:t>
            </a:r>
            <a:r>
              <a:rPr lang="en-US" sz="3200"/>
              <a:t> </a:t>
            </a:r>
            <a:r>
              <a:rPr lang="en-US" sz="3200" err="1"/>
              <a:t>små</a:t>
            </a:r>
            <a:r>
              <a:rPr lang="en-US" sz="3200"/>
              <a:t> </a:t>
            </a:r>
            <a:r>
              <a:rPr lang="en-US" sz="3200" err="1"/>
              <a:t>værker</a:t>
            </a:r>
            <a:r>
              <a:rPr lang="en-US" sz="3200"/>
              <a:t> </a:t>
            </a:r>
            <a:r>
              <a:rPr lang="en-US" sz="3200" err="1"/>
              <a:t>i</a:t>
            </a:r>
            <a:r>
              <a:rPr lang="en-US" sz="3200"/>
              <a:t> </a:t>
            </a:r>
            <a:r>
              <a:rPr lang="en-US" sz="3200" err="1"/>
              <a:t>uge</a:t>
            </a:r>
            <a:r>
              <a:rPr lang="en-US" sz="3200"/>
              <a:t> 8</a:t>
            </a:r>
          </a:p>
        </p:txBody>
      </p:sp>
      <p:sp>
        <p:nvSpPr>
          <p:cNvPr id="3" name="Subtitle 2">
            <a:extLst>
              <a:ext uri="{FF2B5EF4-FFF2-40B4-BE49-F238E27FC236}">
                <a16:creationId xmlns:a16="http://schemas.microsoft.com/office/drawing/2014/main" id="{3D86AC3E-177E-2A9D-24C8-DD37EF921592}"/>
              </a:ext>
            </a:extLst>
          </p:cNvPr>
          <p:cNvSpPr>
            <a:spLocks noGrp="1"/>
          </p:cNvSpPr>
          <p:nvPr>
            <p:ph type="subTitle" idx="1"/>
          </p:nvPr>
        </p:nvSpPr>
        <p:spPr>
          <a:xfrm>
            <a:off x="683567" y="1707654"/>
            <a:ext cx="4140461" cy="3240360"/>
          </a:xfrm>
        </p:spPr>
        <p:txBody>
          <a:bodyPr/>
          <a:lstStyle/>
          <a:p>
            <a:r>
              <a:rPr lang="en-US" b="0" err="1"/>
              <a:t>Torsdag</a:t>
            </a:r>
            <a:r>
              <a:rPr lang="en-US" b="0"/>
              <a:t> </a:t>
            </a:r>
            <a:r>
              <a:rPr lang="en-US" b="0" err="1"/>
              <a:t>i</a:t>
            </a:r>
            <a:r>
              <a:rPr lang="en-US" b="0"/>
              <a:t> </a:t>
            </a:r>
            <a:r>
              <a:rPr lang="en-US" b="0" err="1"/>
              <a:t>uge</a:t>
            </a:r>
            <a:r>
              <a:rPr lang="en-US" b="0"/>
              <a:t> 8 (20. </a:t>
            </a:r>
            <a:r>
              <a:rPr lang="en-US" b="0" err="1"/>
              <a:t>feb.</a:t>
            </a:r>
            <a:r>
              <a:rPr lang="en-US" b="0"/>
              <a:t> 2024) er der </a:t>
            </a:r>
            <a:r>
              <a:rPr lang="en-US" b="0" err="1"/>
              <a:t>forsamlingshus</a:t>
            </a:r>
            <a:r>
              <a:rPr lang="en-US" b="0"/>
              <a:t> </a:t>
            </a:r>
            <a:r>
              <a:rPr lang="en-US" b="0" err="1"/>
              <a:t>hvor</a:t>
            </a:r>
            <a:r>
              <a:rPr lang="en-US" b="0"/>
              <a:t> I </a:t>
            </a:r>
            <a:r>
              <a:rPr lang="en-US" b="0" err="1"/>
              <a:t>sammen</a:t>
            </a:r>
            <a:r>
              <a:rPr lang="en-US" b="0"/>
              <a:t> med </a:t>
            </a:r>
            <a:r>
              <a:rPr lang="en-US" b="0" err="1"/>
              <a:t>nogle</a:t>
            </a:r>
            <a:r>
              <a:rPr lang="en-US" b="0"/>
              <a:t> </a:t>
            </a:r>
            <a:r>
              <a:rPr lang="en-US" b="0" err="1"/>
              <a:t>andre</a:t>
            </a:r>
            <a:r>
              <a:rPr lang="en-US" b="0"/>
              <a:t> hold </a:t>
            </a:r>
            <a:r>
              <a:rPr lang="en-US" b="0" err="1"/>
              <a:t>studerende</a:t>
            </a:r>
            <a:r>
              <a:rPr lang="en-US" b="0"/>
              <a:t> </a:t>
            </a:r>
            <a:r>
              <a:rPr lang="en-US" b="0" err="1"/>
              <a:t>skal</a:t>
            </a:r>
            <a:r>
              <a:rPr lang="en-US" b="0"/>
              <a:t> lave </a:t>
            </a:r>
            <a:r>
              <a:rPr lang="en-US" b="0" err="1"/>
              <a:t>en</a:t>
            </a:r>
            <a:r>
              <a:rPr lang="en-US" b="0"/>
              <a:t> </a:t>
            </a:r>
            <a:r>
              <a:rPr lang="en-US" b="0" err="1"/>
              <a:t>udstilling</a:t>
            </a:r>
            <a:r>
              <a:rPr lang="en-US" b="0"/>
              <a:t> </a:t>
            </a:r>
            <a:r>
              <a:rPr lang="en-US" b="0" err="1"/>
              <a:t>af</a:t>
            </a:r>
            <a:r>
              <a:rPr lang="en-US" b="0"/>
              <a:t> </a:t>
            </a:r>
            <a:r>
              <a:rPr lang="en-US" b="0" err="1"/>
              <a:t>små</a:t>
            </a:r>
            <a:r>
              <a:rPr lang="en-US" b="0"/>
              <a:t> </a:t>
            </a:r>
            <a:r>
              <a:rPr lang="en-US" b="0" err="1"/>
              <a:t>værker</a:t>
            </a:r>
            <a:r>
              <a:rPr lang="en-US" b="0"/>
              <a:t> der </a:t>
            </a:r>
            <a:r>
              <a:rPr lang="en-US" b="0" err="1"/>
              <a:t>forestiller</a:t>
            </a:r>
            <a:r>
              <a:rPr lang="en-US" b="0"/>
              <a:t> </a:t>
            </a:r>
            <a:r>
              <a:rPr lang="en-US" b="0" err="1"/>
              <a:t>små</a:t>
            </a:r>
            <a:r>
              <a:rPr lang="en-US" b="0"/>
              <a:t> </a:t>
            </a:r>
            <a:r>
              <a:rPr lang="en-US" b="0" err="1"/>
              <a:t>situationer</a:t>
            </a:r>
            <a:r>
              <a:rPr lang="en-US" b="0"/>
              <a:t> </a:t>
            </a:r>
            <a:r>
              <a:rPr lang="en-US" b="0" err="1"/>
              <a:t>i</a:t>
            </a:r>
            <a:r>
              <a:rPr lang="en-US" b="0"/>
              <a:t> </a:t>
            </a:r>
            <a:r>
              <a:rPr lang="en-US" b="0" err="1"/>
              <a:t>fremtiden</a:t>
            </a:r>
            <a:r>
              <a:rPr lang="en-US" b="0"/>
              <a:t> </a:t>
            </a:r>
            <a:r>
              <a:rPr lang="en-US" b="0" err="1"/>
              <a:t>hvor</a:t>
            </a:r>
            <a:r>
              <a:rPr lang="en-US" b="0"/>
              <a:t> AI </a:t>
            </a:r>
            <a:r>
              <a:rPr lang="en-US" b="0" err="1"/>
              <a:t>har</a:t>
            </a:r>
            <a:r>
              <a:rPr lang="en-US" b="0"/>
              <a:t> </a:t>
            </a:r>
            <a:r>
              <a:rPr lang="en-US" b="0" err="1"/>
              <a:t>en</a:t>
            </a:r>
            <a:r>
              <a:rPr lang="en-US" b="0"/>
              <a:t> </a:t>
            </a:r>
            <a:r>
              <a:rPr lang="en-US" b="0" err="1"/>
              <a:t>betydning</a:t>
            </a:r>
            <a:r>
              <a:rPr lang="en-US" b="0"/>
              <a:t> </a:t>
            </a:r>
            <a:r>
              <a:rPr lang="en-US" b="0" err="1"/>
              <a:t>forskellige</a:t>
            </a:r>
            <a:r>
              <a:rPr lang="en-US" b="0"/>
              <a:t> </a:t>
            </a:r>
            <a:r>
              <a:rPr lang="en-US" b="0" err="1"/>
              <a:t>steder</a:t>
            </a:r>
            <a:r>
              <a:rPr lang="en-US" b="0"/>
              <a:t>. </a:t>
            </a:r>
            <a:r>
              <a:rPr lang="en-US"/>
              <a:t>Vi </a:t>
            </a:r>
            <a:r>
              <a:rPr lang="en-US" err="1"/>
              <a:t>bruger</a:t>
            </a:r>
            <a:r>
              <a:rPr lang="en-US"/>
              <a:t> </a:t>
            </a:r>
            <a:r>
              <a:rPr lang="en-US" err="1"/>
              <a:t>dagen</a:t>
            </a:r>
            <a:r>
              <a:rPr lang="en-US"/>
              <a:t> I </a:t>
            </a:r>
            <a:r>
              <a:rPr lang="en-US" err="1"/>
              <a:t>dag</a:t>
            </a:r>
            <a:r>
              <a:rPr lang="en-US"/>
              <a:t> </a:t>
            </a:r>
            <a:r>
              <a:rPr lang="en-US" err="1"/>
              <a:t>på</a:t>
            </a:r>
            <a:r>
              <a:rPr lang="en-US"/>
              <a:t> at </a:t>
            </a:r>
            <a:r>
              <a:rPr lang="en-US" err="1"/>
              <a:t>udvikle</a:t>
            </a:r>
            <a:r>
              <a:rPr lang="en-US"/>
              <a:t> </a:t>
            </a:r>
            <a:r>
              <a:rPr lang="en-US" err="1"/>
              <a:t>jeres</a:t>
            </a:r>
            <a:r>
              <a:rPr lang="en-US"/>
              <a:t> </a:t>
            </a:r>
            <a:r>
              <a:rPr lang="en-US" err="1"/>
              <a:t>værker</a:t>
            </a:r>
            <a:r>
              <a:rPr lang="en-US"/>
              <a:t>.</a:t>
            </a:r>
          </a:p>
          <a:p>
            <a:r>
              <a:rPr lang="en-US" b="0" err="1"/>
              <a:t>På</a:t>
            </a:r>
            <a:r>
              <a:rPr lang="en-US" b="0"/>
              <a:t> </a:t>
            </a:r>
            <a:r>
              <a:rPr lang="en-US" b="0" err="1"/>
              <a:t>dagen</a:t>
            </a:r>
            <a:r>
              <a:rPr lang="en-US" b="0"/>
              <a:t> </a:t>
            </a:r>
            <a:r>
              <a:rPr lang="en-US" b="0" err="1"/>
              <a:t>møder</a:t>
            </a:r>
            <a:r>
              <a:rPr lang="en-US" b="0"/>
              <a:t> I </a:t>
            </a:r>
            <a:r>
              <a:rPr lang="en-US" b="0" err="1"/>
              <a:t>også</a:t>
            </a:r>
            <a:r>
              <a:rPr lang="en-US" b="0"/>
              <a:t> </a:t>
            </a:r>
            <a:r>
              <a:rPr lang="en-US" b="0" err="1"/>
              <a:t>kurator</a:t>
            </a:r>
            <a:r>
              <a:rPr lang="en-US" b="0"/>
              <a:t> </a:t>
            </a:r>
            <a:r>
              <a:rPr lang="en-US" b="0" err="1"/>
              <a:t>Majken</a:t>
            </a:r>
            <a:r>
              <a:rPr lang="en-US" b="0"/>
              <a:t> Overgaard </a:t>
            </a:r>
            <a:r>
              <a:rPr lang="en-US" b="0" err="1"/>
              <a:t>og</a:t>
            </a:r>
            <a:r>
              <a:rPr lang="en-US" b="0"/>
              <a:t> AI-</a:t>
            </a:r>
            <a:r>
              <a:rPr lang="en-US" b="0" err="1"/>
              <a:t>kunstneren</a:t>
            </a:r>
            <a:r>
              <a:rPr lang="en-US" b="0"/>
              <a:t> Kristoffer </a:t>
            </a:r>
            <a:r>
              <a:rPr lang="en-US" b="0" err="1"/>
              <a:t>Ørum</a:t>
            </a:r>
            <a:r>
              <a:rPr lang="en-US" b="0"/>
              <a:t> (tv.)</a:t>
            </a:r>
          </a:p>
          <a:p>
            <a:r>
              <a:rPr lang="en-US" sz="1050" b="0"/>
              <a:t>(http://</a:t>
            </a:r>
            <a:r>
              <a:rPr lang="en-US" sz="1050" b="0" err="1"/>
              <a:t>www.oerum.org</a:t>
            </a:r>
            <a:r>
              <a:rPr lang="en-US" sz="1050" b="0"/>
              <a:t>/about/)</a:t>
            </a:r>
          </a:p>
        </p:txBody>
      </p:sp>
      <p:pic>
        <p:nvPicPr>
          <p:cNvPr id="5" name="Picture 4">
            <a:extLst>
              <a:ext uri="{FF2B5EF4-FFF2-40B4-BE49-F238E27FC236}">
                <a16:creationId xmlns:a16="http://schemas.microsoft.com/office/drawing/2014/main" id="{00E1B2DE-9157-9302-FD9B-4AB34DED4063}"/>
              </a:ext>
            </a:extLst>
          </p:cNvPr>
          <p:cNvPicPr>
            <a:picLocks noChangeAspect="1"/>
          </p:cNvPicPr>
          <p:nvPr/>
        </p:nvPicPr>
        <p:blipFill>
          <a:blip r:embed="rId3"/>
          <a:stretch>
            <a:fillRect/>
          </a:stretch>
        </p:blipFill>
        <p:spPr>
          <a:xfrm>
            <a:off x="5453263" y="-15994"/>
            <a:ext cx="3708413" cy="5216036"/>
          </a:xfrm>
          <a:prstGeom prst="rect">
            <a:avLst/>
          </a:prstGeom>
        </p:spPr>
      </p:pic>
    </p:spTree>
    <p:extLst>
      <p:ext uri="{BB962C8B-B14F-4D97-AF65-F5344CB8AC3E}">
        <p14:creationId xmlns:p14="http://schemas.microsoft.com/office/powerpoint/2010/main" val="334583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031704-99DA-3F60-ADB0-263013A14CE4}"/>
              </a:ext>
            </a:extLst>
          </p:cNvPr>
          <p:cNvSpPr txBox="1"/>
          <p:nvPr/>
        </p:nvSpPr>
        <p:spPr>
          <a:xfrm>
            <a:off x="179512" y="605827"/>
            <a:ext cx="7090546" cy="3931846"/>
          </a:xfrm>
          <a:prstGeom prst="rect">
            <a:avLst/>
          </a:prstGeom>
          <a:noFill/>
        </p:spPr>
        <p:txBody>
          <a:bodyPr wrap="square">
            <a:spAutoFit/>
          </a:bodyPr>
          <a:lstStyle/>
          <a:p>
            <a:pPr algn="ct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 </a:t>
            </a:r>
            <a:r>
              <a:rPr lang="da-DK" b="1"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me</a:t>
            </a: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up’</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gn="ctr"/>
            <a:r>
              <a:rPr lang="da-DK"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gn="ct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Invitation til et moderne forsamlingshus, hvor vi taler om og demonstrerer kontroltab og kreativitet i en tid med generativ AI</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AI er alle vegne, det føles overvældende og spændende på samme tid. Nu mødes vi og sætter ord og billeder på netop dette.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16-17: Mød kunstner </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Kristoffer </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Ørum og kurator</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nl-NL"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Majken</a:t>
            </a:r>
            <a:r>
              <a:rPr lang="nl-NL"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nl-NL"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Overgaard</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der begge har fokus på samspillet mellem kunst og teknologi, i en samtale om, hvordan kunst og kreative eksperimenter kan give nye perspektiver på arbejdet med generativ AI. I Ørums arbejde med AI er det et metodisk, kunstnerisk greb, at overlade noget af kontrollen til maskinen, men hvad er det egentlig vi overlader og hvem overlader vi til?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17-18: Den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nysgerrige, demokratiske samtale</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og de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praktiske eksperimenter</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er helt afgørende, hvis vi skal forstå og forholde os kritisk til mulighederne i forhold til generativ kunstig intelligens. Vi skal have mange stemmer og perspektiver i spil. Derfor etablerer vi et midlertidigt forsamlingshus på KP og inviterer til en samtale med fokus på kontrol, algoritmer og det at </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fr-FR"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prompte</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i samspil med AI.</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Forud for forsamlingshuset har studerende og undervisere arbejdet med med </a:t>
            </a:r>
            <a:r>
              <a:rPr lang="da-DK" sz="1050" err="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prompting</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som kreativ praksis for at skabe </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værker man kan tænke med eller blive forstyrret af</a:t>
            </a:r>
            <a:r>
              <a:rPr lang="ar-SA"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a:t>
            </a:r>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Eksperimenterne kan ses i rummet på dagen.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050" b="1">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r>
              <a:rPr lang="da-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 </a:t>
            </a:r>
            <a:r>
              <a:rPr lang="da-DK" sz="14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rPr>
              <a:t>Torsdag d. 20. februar kl. 16.00 til 18.00, Atriet på Campus Carlsberg</a:t>
            </a:r>
            <a:endParaRPr lang="en-DK"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p:txBody>
      </p:sp>
      <p:pic>
        <p:nvPicPr>
          <p:cNvPr id="9" name="Picture 8">
            <a:extLst>
              <a:ext uri="{FF2B5EF4-FFF2-40B4-BE49-F238E27FC236}">
                <a16:creationId xmlns:a16="http://schemas.microsoft.com/office/drawing/2014/main" id="{27AD67E8-3F26-0CC9-A1C8-A5701ADA0E53}"/>
              </a:ext>
            </a:extLst>
          </p:cNvPr>
          <p:cNvPicPr>
            <a:picLocks noChangeAspect="1"/>
          </p:cNvPicPr>
          <p:nvPr/>
        </p:nvPicPr>
        <p:blipFill>
          <a:blip r:embed="rId2"/>
          <a:stretch>
            <a:fillRect/>
          </a:stretch>
        </p:blipFill>
        <p:spPr>
          <a:xfrm>
            <a:off x="7470499" y="0"/>
            <a:ext cx="1691178" cy="5200042"/>
          </a:xfrm>
          <a:prstGeom prst="rect">
            <a:avLst/>
          </a:prstGeom>
        </p:spPr>
      </p:pic>
      <p:sp>
        <p:nvSpPr>
          <p:cNvPr id="10" name="TextBox 9">
            <a:extLst>
              <a:ext uri="{FF2B5EF4-FFF2-40B4-BE49-F238E27FC236}">
                <a16:creationId xmlns:a16="http://schemas.microsoft.com/office/drawing/2014/main" id="{5F064D47-481E-267B-6E11-D184ECD77555}"/>
              </a:ext>
            </a:extLst>
          </p:cNvPr>
          <p:cNvSpPr txBox="1"/>
          <p:nvPr/>
        </p:nvSpPr>
        <p:spPr>
          <a:xfrm rot="20581214">
            <a:off x="7415" y="352426"/>
            <a:ext cx="2464136" cy="338554"/>
          </a:xfrm>
          <a:prstGeom prst="rect">
            <a:avLst/>
          </a:prstGeom>
          <a:noFill/>
        </p:spPr>
        <p:txBody>
          <a:bodyPr wrap="none" rtlCol="0">
            <a:spAutoFit/>
          </a:bodyPr>
          <a:lstStyle/>
          <a:p>
            <a:pPr algn="l"/>
            <a:r>
              <a:rPr lang="en-US" sz="1600" noProof="0" err="1">
                <a:solidFill>
                  <a:srgbClr val="FF0000"/>
                </a:solidFill>
                <a:latin typeface="+mn-lt"/>
                <a:cs typeface="Arial Bold"/>
              </a:rPr>
              <a:t>Invitationen</a:t>
            </a:r>
            <a:r>
              <a:rPr lang="en-US" sz="1600" noProof="0">
                <a:solidFill>
                  <a:srgbClr val="FF0000"/>
                </a:solidFill>
                <a:latin typeface="+mn-lt"/>
                <a:cs typeface="Arial Bold"/>
              </a:rPr>
              <a:t> </a:t>
            </a:r>
            <a:r>
              <a:rPr lang="en-US" sz="1600" noProof="0" err="1">
                <a:solidFill>
                  <a:srgbClr val="FF0000"/>
                </a:solidFill>
                <a:latin typeface="+mn-lt"/>
                <a:cs typeface="Arial Bold"/>
              </a:rPr>
              <a:t>til</a:t>
            </a:r>
            <a:r>
              <a:rPr lang="en-US" sz="1600" noProof="0">
                <a:solidFill>
                  <a:srgbClr val="FF0000"/>
                </a:solidFill>
                <a:latin typeface="+mn-lt"/>
                <a:cs typeface="Arial Bold"/>
              </a:rPr>
              <a:t> </a:t>
            </a:r>
            <a:r>
              <a:rPr lang="en-US" sz="1600" noProof="0" err="1">
                <a:solidFill>
                  <a:srgbClr val="FF0000"/>
                </a:solidFill>
                <a:latin typeface="+mn-lt"/>
                <a:cs typeface="Arial Bold"/>
              </a:rPr>
              <a:t>orientering</a:t>
            </a:r>
            <a:endParaRPr lang="en-US" sz="1600" noProof="0">
              <a:solidFill>
                <a:srgbClr val="FF0000"/>
              </a:solidFill>
              <a:latin typeface="+mn-lt"/>
              <a:cs typeface="Arial Bold"/>
            </a:endParaRPr>
          </a:p>
        </p:txBody>
      </p:sp>
    </p:spTree>
    <p:extLst>
      <p:ext uri="{BB962C8B-B14F-4D97-AF65-F5344CB8AC3E}">
        <p14:creationId xmlns:p14="http://schemas.microsoft.com/office/powerpoint/2010/main" val="354178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CA5BF5-07D7-4402-7947-F22AEABD574F}"/>
              </a:ext>
            </a:extLst>
          </p:cNvPr>
          <p:cNvSpPr>
            <a:spLocks noGrp="1"/>
          </p:cNvSpPr>
          <p:nvPr>
            <p:ph type="subTitle" idx="1"/>
          </p:nvPr>
        </p:nvSpPr>
        <p:spPr>
          <a:xfrm>
            <a:off x="538833" y="154785"/>
            <a:ext cx="8383711" cy="594364"/>
          </a:xfrm>
        </p:spPr>
        <p:txBody>
          <a:bodyPr/>
          <a:lstStyle/>
          <a:p>
            <a:pPr>
              <a:spcAft>
                <a:spcPts val="0"/>
              </a:spcAft>
            </a:pPr>
            <a:r>
              <a:rPr lang="en-US" sz="800" dirty="0" err="1"/>
              <a:t>Spørgeramme</a:t>
            </a:r>
            <a:r>
              <a:rPr lang="en-US" sz="800" dirty="0"/>
              <a:t> </a:t>
            </a:r>
            <a:r>
              <a:rPr lang="en-US" sz="800" dirty="0" err="1"/>
              <a:t>til</a:t>
            </a:r>
            <a:r>
              <a:rPr lang="en-US" sz="800" dirty="0"/>
              <a:t> </a:t>
            </a:r>
            <a:r>
              <a:rPr lang="en-US" sz="800" dirty="0" err="1"/>
              <a:t>eventet</a:t>
            </a:r>
            <a:r>
              <a:rPr lang="en-US" sz="800" dirty="0"/>
              <a:t> "Prompt me up!"</a:t>
            </a:r>
          </a:p>
          <a:p>
            <a:pPr>
              <a:spcAft>
                <a:spcPts val="0"/>
              </a:spcAft>
            </a:pPr>
            <a:r>
              <a:rPr lang="en-US" sz="800" dirty="0" err="1"/>
              <a:t>Introduktion</a:t>
            </a:r>
            <a:r>
              <a:rPr lang="en-US" sz="800" dirty="0"/>
              <a:t> </a:t>
            </a:r>
            <a:r>
              <a:rPr lang="en-US" sz="800" dirty="0" err="1"/>
              <a:t>ved</a:t>
            </a:r>
            <a:r>
              <a:rPr lang="en-US" sz="800" dirty="0"/>
              <a:t>  </a:t>
            </a:r>
            <a:r>
              <a:rPr lang="en-US" sz="800" dirty="0" err="1"/>
              <a:t>Majken</a:t>
            </a:r>
            <a:r>
              <a:rPr lang="en-US" sz="800" dirty="0"/>
              <a:t> (ca. 5 min) </a:t>
            </a:r>
            <a:r>
              <a:rPr lang="en-US" sz="800" dirty="0" err="1"/>
              <a:t>Velkommen</a:t>
            </a:r>
            <a:r>
              <a:rPr lang="en-US" sz="800" dirty="0"/>
              <a:t> </a:t>
            </a:r>
            <a:r>
              <a:rPr lang="en-US" sz="800" dirty="0" err="1"/>
              <a:t>til</a:t>
            </a:r>
            <a:r>
              <a:rPr lang="en-US" sz="800" dirty="0"/>
              <a:t> "Prompt me up!" – </a:t>
            </a:r>
            <a:r>
              <a:rPr lang="en-US" sz="800" dirty="0" err="1"/>
              <a:t>en</a:t>
            </a:r>
            <a:r>
              <a:rPr lang="en-US" sz="800" dirty="0"/>
              <a:t> </a:t>
            </a:r>
            <a:r>
              <a:rPr lang="en-US" sz="800" dirty="0" err="1"/>
              <a:t>samtale</a:t>
            </a:r>
            <a:r>
              <a:rPr lang="en-US" sz="800" dirty="0"/>
              <a:t> om </a:t>
            </a:r>
            <a:r>
              <a:rPr lang="en-US" sz="800" dirty="0" err="1"/>
              <a:t>kunstig</a:t>
            </a:r>
            <a:r>
              <a:rPr lang="en-US" sz="800" dirty="0"/>
              <a:t> </a:t>
            </a:r>
            <a:r>
              <a:rPr lang="en-US" sz="800" dirty="0" err="1"/>
              <a:t>intelligens</a:t>
            </a:r>
            <a:r>
              <a:rPr lang="en-US" sz="800" dirty="0"/>
              <a:t>, </a:t>
            </a:r>
            <a:r>
              <a:rPr lang="en-US" sz="800" dirty="0" err="1"/>
              <a:t>læring</a:t>
            </a:r>
            <a:r>
              <a:rPr lang="en-US" sz="800" dirty="0"/>
              <a:t> </a:t>
            </a:r>
            <a:r>
              <a:rPr lang="en-US" sz="800" dirty="0" err="1"/>
              <a:t>og</a:t>
            </a:r>
            <a:r>
              <a:rPr lang="en-US" sz="800" dirty="0"/>
              <a:t> </a:t>
            </a:r>
            <a:r>
              <a:rPr lang="en-US" sz="800" dirty="0" err="1"/>
              <a:t>demokrati</a:t>
            </a:r>
            <a:r>
              <a:rPr lang="en-US" sz="800" dirty="0"/>
              <a:t> </a:t>
            </a:r>
            <a:r>
              <a:rPr lang="en-US" sz="800" dirty="0" err="1"/>
              <a:t>gennem</a:t>
            </a:r>
            <a:r>
              <a:rPr lang="en-US" sz="800" dirty="0"/>
              <a:t> </a:t>
            </a:r>
            <a:r>
              <a:rPr lang="en-US" sz="800" dirty="0" err="1"/>
              <a:t>kunstneriske</a:t>
            </a:r>
            <a:r>
              <a:rPr lang="en-US" sz="800" dirty="0"/>
              <a:t> </a:t>
            </a:r>
            <a:r>
              <a:rPr lang="en-US" sz="800" dirty="0" err="1"/>
              <a:t>og</a:t>
            </a:r>
            <a:r>
              <a:rPr lang="en-US" sz="800" dirty="0"/>
              <a:t> </a:t>
            </a:r>
            <a:r>
              <a:rPr lang="en-US" sz="800" dirty="0" err="1"/>
              <a:t>kritiske</a:t>
            </a:r>
            <a:r>
              <a:rPr lang="en-US" sz="800" dirty="0"/>
              <a:t> </a:t>
            </a:r>
            <a:r>
              <a:rPr lang="en-US" sz="800" dirty="0" err="1"/>
              <a:t>eksperimenter</a:t>
            </a:r>
            <a:r>
              <a:rPr lang="en-US" sz="800" dirty="0"/>
              <a:t>. I </a:t>
            </a:r>
            <a:r>
              <a:rPr lang="en-US" sz="800" dirty="0" err="1"/>
              <a:t>dag</a:t>
            </a:r>
            <a:r>
              <a:rPr lang="en-US" sz="800" dirty="0"/>
              <a:t> </a:t>
            </a:r>
            <a:r>
              <a:rPr lang="en-US" sz="800" dirty="0" err="1"/>
              <a:t>sætter</a:t>
            </a:r>
            <a:r>
              <a:rPr lang="en-US" sz="800" dirty="0"/>
              <a:t> vi </a:t>
            </a:r>
            <a:r>
              <a:rPr lang="en-US" sz="800" dirty="0" err="1"/>
              <a:t>fokus</a:t>
            </a:r>
            <a:r>
              <a:rPr lang="en-US" sz="800" dirty="0"/>
              <a:t> </a:t>
            </a:r>
            <a:r>
              <a:rPr lang="en-US" sz="800" dirty="0" err="1"/>
              <a:t>på</a:t>
            </a:r>
            <a:r>
              <a:rPr lang="en-US" sz="800" dirty="0"/>
              <a:t>, </a:t>
            </a:r>
            <a:r>
              <a:rPr lang="en-US" sz="800" dirty="0" err="1"/>
              <a:t>hvordan</a:t>
            </a:r>
            <a:r>
              <a:rPr lang="en-US" sz="800" dirty="0"/>
              <a:t> AI </a:t>
            </a:r>
            <a:r>
              <a:rPr lang="en-US" sz="800" dirty="0" err="1"/>
              <a:t>kan</a:t>
            </a:r>
            <a:r>
              <a:rPr lang="en-US" sz="800" dirty="0"/>
              <a:t> </a:t>
            </a:r>
            <a:r>
              <a:rPr lang="en-US" sz="800" dirty="0" err="1"/>
              <a:t>være</a:t>
            </a:r>
            <a:r>
              <a:rPr lang="en-US" sz="800" dirty="0"/>
              <a:t> mere end blot </a:t>
            </a:r>
            <a:r>
              <a:rPr lang="en-US" sz="800" dirty="0" err="1"/>
              <a:t>en</a:t>
            </a:r>
            <a:r>
              <a:rPr lang="en-US" sz="800" dirty="0"/>
              <a:t> </a:t>
            </a:r>
            <a:r>
              <a:rPr lang="en-US" sz="800" dirty="0" err="1"/>
              <a:t>teknologisk</a:t>
            </a:r>
            <a:r>
              <a:rPr lang="en-US" sz="800" dirty="0"/>
              <a:t> </a:t>
            </a:r>
            <a:r>
              <a:rPr lang="en-US" sz="800" dirty="0" err="1"/>
              <a:t>udvikling</a:t>
            </a:r>
            <a:r>
              <a:rPr lang="en-US" sz="800" dirty="0"/>
              <a:t>, men </a:t>
            </a:r>
            <a:r>
              <a:rPr lang="en-US" sz="800" dirty="0" err="1"/>
              <a:t>også</a:t>
            </a:r>
            <a:r>
              <a:rPr lang="en-US" sz="800" dirty="0"/>
              <a:t> et </a:t>
            </a:r>
            <a:r>
              <a:rPr lang="en-US" sz="800" dirty="0" err="1"/>
              <a:t>kreativt</a:t>
            </a:r>
            <a:r>
              <a:rPr lang="en-US" sz="800" dirty="0"/>
              <a:t> </a:t>
            </a:r>
            <a:r>
              <a:rPr lang="en-US" sz="800" dirty="0" err="1"/>
              <a:t>og</a:t>
            </a:r>
            <a:r>
              <a:rPr lang="en-US" sz="800" dirty="0"/>
              <a:t> </a:t>
            </a:r>
            <a:r>
              <a:rPr lang="en-US" sz="800" dirty="0" err="1"/>
              <a:t>spekulativt</a:t>
            </a:r>
            <a:r>
              <a:rPr lang="en-US" sz="800" dirty="0"/>
              <a:t> </a:t>
            </a:r>
            <a:r>
              <a:rPr lang="en-US" sz="800" dirty="0" err="1"/>
              <a:t>værktøj</a:t>
            </a:r>
            <a:r>
              <a:rPr lang="en-US" sz="800" dirty="0"/>
              <a:t>, der </a:t>
            </a:r>
            <a:r>
              <a:rPr lang="en-US" sz="800" dirty="0" err="1"/>
              <a:t>kan</a:t>
            </a:r>
            <a:r>
              <a:rPr lang="en-US" sz="800" dirty="0"/>
              <a:t> </a:t>
            </a:r>
            <a:r>
              <a:rPr lang="en-US" sz="800" dirty="0" err="1"/>
              <a:t>udfordre</a:t>
            </a:r>
            <a:r>
              <a:rPr lang="en-US" sz="800" dirty="0"/>
              <a:t> </a:t>
            </a:r>
            <a:r>
              <a:rPr lang="en-US" sz="800" dirty="0" err="1"/>
              <a:t>vores</a:t>
            </a:r>
            <a:r>
              <a:rPr lang="en-US" sz="800" dirty="0"/>
              <a:t> </a:t>
            </a:r>
            <a:r>
              <a:rPr lang="en-US" sz="800" dirty="0" err="1"/>
              <a:t>opfattelser</a:t>
            </a:r>
            <a:r>
              <a:rPr lang="en-US" sz="800" dirty="0"/>
              <a:t> </a:t>
            </a:r>
            <a:r>
              <a:rPr lang="en-US" sz="800" dirty="0" err="1"/>
              <a:t>af</a:t>
            </a:r>
            <a:r>
              <a:rPr lang="en-US" sz="800" dirty="0"/>
              <a:t> </a:t>
            </a:r>
            <a:r>
              <a:rPr lang="en-US" sz="800" dirty="0" err="1"/>
              <a:t>teknologi</a:t>
            </a:r>
            <a:r>
              <a:rPr lang="en-US" sz="800" dirty="0"/>
              <a:t>.</a:t>
            </a:r>
          </a:p>
          <a:p>
            <a:pPr>
              <a:spcAft>
                <a:spcPts val="0"/>
              </a:spcAft>
            </a:pPr>
            <a:r>
              <a:rPr lang="en-US" sz="800" dirty="0"/>
              <a:t>Vi lever </a:t>
            </a:r>
            <a:r>
              <a:rPr lang="en-US" sz="800" dirty="0" err="1"/>
              <a:t>i</a:t>
            </a:r>
            <a:r>
              <a:rPr lang="en-US" sz="800" dirty="0"/>
              <a:t> </a:t>
            </a:r>
            <a:r>
              <a:rPr lang="en-US" sz="800" dirty="0" err="1"/>
              <a:t>en</a:t>
            </a:r>
            <a:r>
              <a:rPr lang="en-US" sz="800" dirty="0"/>
              <a:t> </a:t>
            </a:r>
            <a:r>
              <a:rPr lang="en-US" sz="800" dirty="0" err="1"/>
              <a:t>tid</a:t>
            </a:r>
            <a:r>
              <a:rPr lang="en-US" sz="800" dirty="0"/>
              <a:t>, </a:t>
            </a:r>
            <a:r>
              <a:rPr lang="en-US" sz="800" dirty="0" err="1"/>
              <a:t>hvor</a:t>
            </a:r>
            <a:r>
              <a:rPr lang="en-US" sz="800" dirty="0"/>
              <a:t> AI spiller </a:t>
            </a:r>
            <a:r>
              <a:rPr lang="en-US" sz="800" dirty="0" err="1"/>
              <a:t>en</a:t>
            </a:r>
            <a:r>
              <a:rPr lang="en-US" sz="800" dirty="0"/>
              <a:t> </a:t>
            </a:r>
            <a:r>
              <a:rPr lang="en-US" sz="800" dirty="0" err="1"/>
              <a:t>stigende</a:t>
            </a:r>
            <a:r>
              <a:rPr lang="en-US" sz="800" dirty="0"/>
              <a:t> </a:t>
            </a:r>
            <a:r>
              <a:rPr lang="en-US" sz="800" dirty="0" err="1"/>
              <a:t>rolle</a:t>
            </a:r>
            <a:r>
              <a:rPr lang="en-US" sz="800" dirty="0"/>
              <a:t> </a:t>
            </a:r>
            <a:r>
              <a:rPr lang="en-US" sz="800" dirty="0" err="1"/>
              <a:t>i</a:t>
            </a:r>
            <a:r>
              <a:rPr lang="en-US" sz="800" dirty="0"/>
              <a:t> </a:t>
            </a:r>
            <a:r>
              <a:rPr lang="en-US" sz="800" dirty="0" err="1"/>
              <a:t>vores</a:t>
            </a:r>
            <a:r>
              <a:rPr lang="en-US" sz="800" dirty="0"/>
              <a:t> liv – </a:t>
            </a:r>
            <a:r>
              <a:rPr lang="en-US" sz="800" dirty="0" err="1"/>
              <a:t>fra</a:t>
            </a:r>
            <a:r>
              <a:rPr lang="en-US" sz="800" dirty="0"/>
              <a:t> </a:t>
            </a:r>
            <a:r>
              <a:rPr lang="en-US" sz="800" dirty="0" err="1"/>
              <a:t>sociale</a:t>
            </a:r>
            <a:r>
              <a:rPr lang="en-US" sz="800" dirty="0"/>
              <a:t> </a:t>
            </a:r>
            <a:r>
              <a:rPr lang="en-US" sz="800" dirty="0" err="1"/>
              <a:t>medier</a:t>
            </a:r>
            <a:r>
              <a:rPr lang="en-US" sz="800" dirty="0"/>
              <a:t> </a:t>
            </a:r>
            <a:r>
              <a:rPr lang="en-US" sz="800" dirty="0" err="1"/>
              <a:t>og</a:t>
            </a:r>
            <a:r>
              <a:rPr lang="en-US" sz="800" dirty="0"/>
              <a:t> </a:t>
            </a:r>
            <a:r>
              <a:rPr lang="en-US" sz="800" dirty="0" err="1"/>
              <a:t>sprogmodeller</a:t>
            </a:r>
            <a:r>
              <a:rPr lang="en-US" sz="800" dirty="0"/>
              <a:t> </a:t>
            </a:r>
            <a:r>
              <a:rPr lang="en-US" sz="800" dirty="0" err="1"/>
              <a:t>til</a:t>
            </a:r>
            <a:r>
              <a:rPr lang="en-US" sz="800" dirty="0"/>
              <a:t> </a:t>
            </a:r>
            <a:r>
              <a:rPr lang="en-US" sz="800" dirty="0" err="1"/>
              <a:t>kreative</a:t>
            </a:r>
            <a:r>
              <a:rPr lang="en-US" sz="800" dirty="0"/>
              <a:t> </a:t>
            </a:r>
            <a:r>
              <a:rPr lang="en-US" sz="800" dirty="0" err="1"/>
              <a:t>værktøjer</a:t>
            </a:r>
            <a:r>
              <a:rPr lang="en-US" sz="800" dirty="0"/>
              <a:t>, der </a:t>
            </a:r>
            <a:r>
              <a:rPr lang="en-US" sz="800" dirty="0" err="1"/>
              <a:t>kan</a:t>
            </a:r>
            <a:r>
              <a:rPr lang="en-US" sz="800" dirty="0"/>
              <a:t> </a:t>
            </a:r>
            <a:r>
              <a:rPr lang="en-US" sz="800" dirty="0" err="1"/>
              <a:t>generere</a:t>
            </a:r>
            <a:r>
              <a:rPr lang="en-US" sz="800" dirty="0"/>
              <a:t> </a:t>
            </a:r>
            <a:r>
              <a:rPr lang="en-US" sz="800" dirty="0" err="1"/>
              <a:t>billeder</a:t>
            </a:r>
            <a:r>
              <a:rPr lang="en-US" sz="800" dirty="0"/>
              <a:t> </a:t>
            </a:r>
            <a:r>
              <a:rPr lang="en-US" sz="800" dirty="0" err="1"/>
              <a:t>og</a:t>
            </a:r>
            <a:r>
              <a:rPr lang="en-US" sz="800" dirty="0"/>
              <a:t> </a:t>
            </a:r>
            <a:r>
              <a:rPr lang="en-US" sz="800" dirty="0" err="1"/>
              <a:t>tekster</a:t>
            </a:r>
            <a:r>
              <a:rPr lang="en-US" sz="800" dirty="0"/>
              <a:t> </a:t>
            </a:r>
            <a:r>
              <a:rPr lang="en-US" sz="800" dirty="0" err="1"/>
              <a:t>på</a:t>
            </a:r>
            <a:r>
              <a:rPr lang="en-US" sz="800" dirty="0"/>
              <a:t> et </a:t>
            </a:r>
            <a:r>
              <a:rPr lang="en-US" sz="800" dirty="0" err="1"/>
              <a:t>øjeblik</a:t>
            </a:r>
            <a:r>
              <a:rPr lang="en-US" sz="800" dirty="0"/>
              <a:t>. Men </a:t>
            </a:r>
            <a:r>
              <a:rPr lang="en-US" sz="800" dirty="0" err="1"/>
              <a:t>hvordan</a:t>
            </a:r>
            <a:r>
              <a:rPr lang="en-US" sz="800" dirty="0"/>
              <a:t> </a:t>
            </a:r>
            <a:r>
              <a:rPr lang="en-US" sz="800" dirty="0" err="1"/>
              <a:t>kan</a:t>
            </a:r>
            <a:r>
              <a:rPr lang="en-US" sz="800" dirty="0"/>
              <a:t> vi </a:t>
            </a:r>
            <a:r>
              <a:rPr lang="en-US" sz="800" dirty="0" err="1"/>
              <a:t>tage</a:t>
            </a:r>
            <a:r>
              <a:rPr lang="en-US" sz="800" dirty="0"/>
              <a:t> </a:t>
            </a:r>
            <a:r>
              <a:rPr lang="en-US" sz="800" dirty="0" err="1"/>
              <a:t>kontrol</a:t>
            </a:r>
            <a:r>
              <a:rPr lang="en-US" sz="800" dirty="0"/>
              <a:t> over </a:t>
            </a:r>
            <a:r>
              <a:rPr lang="en-US" sz="800" dirty="0" err="1"/>
              <a:t>disse</a:t>
            </a:r>
            <a:r>
              <a:rPr lang="en-US" sz="800" dirty="0"/>
              <a:t> </a:t>
            </a:r>
            <a:r>
              <a:rPr lang="en-US" sz="800" dirty="0" err="1"/>
              <a:t>teknologier</a:t>
            </a:r>
            <a:r>
              <a:rPr lang="en-US" sz="800" dirty="0"/>
              <a:t>, </a:t>
            </a:r>
            <a:r>
              <a:rPr lang="en-US" sz="800" dirty="0" err="1"/>
              <a:t>i</a:t>
            </a:r>
            <a:r>
              <a:rPr lang="en-US" sz="800" dirty="0"/>
              <a:t> </a:t>
            </a:r>
            <a:r>
              <a:rPr lang="en-US" sz="800" dirty="0" err="1"/>
              <a:t>stedet</a:t>
            </a:r>
            <a:r>
              <a:rPr lang="en-US" sz="800" dirty="0"/>
              <a:t> for at lade dem </a:t>
            </a:r>
            <a:r>
              <a:rPr lang="en-US" sz="800" dirty="0" err="1"/>
              <a:t>styre</a:t>
            </a:r>
            <a:r>
              <a:rPr lang="en-US" sz="800" dirty="0"/>
              <a:t> </a:t>
            </a:r>
            <a:r>
              <a:rPr lang="en-US" sz="800" dirty="0" err="1"/>
              <a:t>os</a:t>
            </a:r>
            <a:r>
              <a:rPr lang="en-US" sz="800" dirty="0"/>
              <a:t>? </a:t>
            </a:r>
            <a:r>
              <a:rPr lang="en-US" sz="800" dirty="0" err="1"/>
              <a:t>Hvordan</a:t>
            </a:r>
            <a:r>
              <a:rPr lang="en-US" sz="800" dirty="0"/>
              <a:t> </a:t>
            </a:r>
            <a:r>
              <a:rPr lang="en-US" sz="800" dirty="0" err="1"/>
              <a:t>kan</a:t>
            </a:r>
            <a:r>
              <a:rPr lang="en-US" sz="800" dirty="0"/>
              <a:t> vi </a:t>
            </a:r>
            <a:r>
              <a:rPr lang="en-US" sz="800" dirty="0" err="1"/>
              <a:t>bruge</a:t>
            </a:r>
            <a:r>
              <a:rPr lang="en-US" sz="800" dirty="0"/>
              <a:t> AI </a:t>
            </a:r>
            <a:r>
              <a:rPr lang="en-US" sz="800" dirty="0" err="1"/>
              <a:t>som</a:t>
            </a:r>
            <a:r>
              <a:rPr lang="en-US" sz="800" dirty="0"/>
              <a:t> et </a:t>
            </a:r>
            <a:r>
              <a:rPr lang="en-US" sz="800" dirty="0" err="1"/>
              <a:t>middel</a:t>
            </a:r>
            <a:r>
              <a:rPr lang="en-US" sz="800" dirty="0"/>
              <a:t> </a:t>
            </a:r>
            <a:r>
              <a:rPr lang="en-US" sz="800" dirty="0" err="1"/>
              <a:t>til</a:t>
            </a:r>
            <a:r>
              <a:rPr lang="en-US" sz="800" dirty="0"/>
              <a:t> </a:t>
            </a:r>
            <a:r>
              <a:rPr lang="en-US" sz="800" dirty="0" err="1"/>
              <a:t>refleksion</a:t>
            </a:r>
            <a:r>
              <a:rPr lang="en-US" sz="800" dirty="0"/>
              <a:t>, </a:t>
            </a:r>
            <a:r>
              <a:rPr lang="en-US" sz="800" dirty="0" err="1"/>
              <a:t>debat</a:t>
            </a:r>
            <a:r>
              <a:rPr lang="en-US" sz="800" dirty="0"/>
              <a:t> </a:t>
            </a:r>
            <a:r>
              <a:rPr lang="en-US" sz="800" dirty="0" err="1"/>
              <a:t>og</a:t>
            </a:r>
            <a:r>
              <a:rPr lang="en-US" sz="800" dirty="0"/>
              <a:t> </a:t>
            </a:r>
            <a:r>
              <a:rPr lang="en-US" sz="800" dirty="0" err="1"/>
              <a:t>demokratisk</a:t>
            </a:r>
            <a:r>
              <a:rPr lang="en-US" sz="800" dirty="0"/>
              <a:t> </a:t>
            </a:r>
            <a:r>
              <a:rPr lang="en-US" sz="800" dirty="0" err="1"/>
              <a:t>inddragelse</a:t>
            </a:r>
            <a:r>
              <a:rPr lang="en-US" sz="800" dirty="0"/>
              <a:t>?</a:t>
            </a:r>
          </a:p>
          <a:p>
            <a:pPr>
              <a:spcAft>
                <a:spcPts val="0"/>
              </a:spcAft>
            </a:pPr>
            <a:endParaRPr lang="en-US" sz="800" dirty="0"/>
          </a:p>
          <a:p>
            <a:pPr>
              <a:spcAft>
                <a:spcPts val="0"/>
              </a:spcAft>
            </a:pPr>
            <a:r>
              <a:rPr lang="en-US" sz="800" dirty="0"/>
              <a:t>Det er </a:t>
            </a:r>
            <a:r>
              <a:rPr lang="en-US" sz="800" dirty="0" err="1"/>
              <a:t>afgørende</a:t>
            </a:r>
            <a:r>
              <a:rPr lang="en-US" sz="800" dirty="0"/>
              <a:t> for de </a:t>
            </a:r>
            <a:r>
              <a:rPr lang="en-US" sz="800" dirty="0" err="1"/>
              <a:t>studerende</a:t>
            </a:r>
            <a:r>
              <a:rPr lang="en-US" sz="800" dirty="0"/>
              <a:t> at </a:t>
            </a:r>
            <a:r>
              <a:rPr lang="en-US" sz="800" dirty="0" err="1"/>
              <a:t>arbejde</a:t>
            </a:r>
            <a:r>
              <a:rPr lang="en-US" sz="800" dirty="0"/>
              <a:t> </a:t>
            </a:r>
            <a:r>
              <a:rPr lang="en-US" sz="800" dirty="0" err="1"/>
              <a:t>kritisk</a:t>
            </a:r>
            <a:r>
              <a:rPr lang="en-US" sz="800" dirty="0"/>
              <a:t> med AI, </a:t>
            </a:r>
            <a:r>
              <a:rPr lang="en-US" sz="800" dirty="0" err="1"/>
              <a:t>fordi</a:t>
            </a:r>
            <a:r>
              <a:rPr lang="en-US" sz="800" dirty="0"/>
              <a:t> </a:t>
            </a:r>
            <a:r>
              <a:rPr lang="en-US" sz="800" dirty="0" err="1"/>
              <a:t>teknologien</a:t>
            </a:r>
            <a:r>
              <a:rPr lang="en-US" sz="800" dirty="0"/>
              <a:t> </a:t>
            </a:r>
            <a:r>
              <a:rPr lang="en-US" sz="800" dirty="0" err="1"/>
              <a:t>allerede</a:t>
            </a:r>
            <a:r>
              <a:rPr lang="en-US" sz="800" dirty="0"/>
              <a:t> nu </a:t>
            </a:r>
            <a:r>
              <a:rPr lang="en-US" sz="800" dirty="0" err="1"/>
              <a:t>påvirker</a:t>
            </a:r>
            <a:r>
              <a:rPr lang="en-US" sz="800" dirty="0"/>
              <a:t> </a:t>
            </a:r>
            <a:r>
              <a:rPr lang="en-US" sz="800" dirty="0" err="1"/>
              <a:t>måden</a:t>
            </a:r>
            <a:r>
              <a:rPr lang="en-US" sz="800" dirty="0"/>
              <a:t>, vi </a:t>
            </a:r>
            <a:r>
              <a:rPr lang="en-US" sz="800" dirty="0" err="1"/>
              <a:t>kommunikerer</a:t>
            </a:r>
            <a:r>
              <a:rPr lang="en-US" sz="800" dirty="0"/>
              <a:t>, </a:t>
            </a:r>
            <a:r>
              <a:rPr lang="en-US" sz="800" dirty="0" err="1"/>
              <a:t>lærer</a:t>
            </a:r>
            <a:r>
              <a:rPr lang="en-US" sz="800" dirty="0"/>
              <a:t> </a:t>
            </a:r>
            <a:r>
              <a:rPr lang="en-US" sz="800" dirty="0" err="1"/>
              <a:t>og</a:t>
            </a:r>
            <a:r>
              <a:rPr lang="en-US" sz="800" dirty="0"/>
              <a:t> </a:t>
            </a:r>
            <a:r>
              <a:rPr lang="en-US" sz="800" dirty="0" err="1"/>
              <a:t>skaber</a:t>
            </a:r>
            <a:r>
              <a:rPr lang="en-US" sz="800" dirty="0"/>
              <a:t> </a:t>
            </a:r>
            <a:r>
              <a:rPr lang="en-US" sz="800" dirty="0" err="1"/>
              <a:t>på</a:t>
            </a:r>
            <a:r>
              <a:rPr lang="en-US" sz="800" dirty="0"/>
              <a:t>. AI er </a:t>
            </a:r>
            <a:r>
              <a:rPr lang="en-US" sz="800" dirty="0" err="1"/>
              <a:t>ikke</a:t>
            </a:r>
            <a:r>
              <a:rPr lang="en-US" sz="800" dirty="0"/>
              <a:t> </a:t>
            </a:r>
            <a:r>
              <a:rPr lang="en-US" sz="800" dirty="0" err="1"/>
              <a:t>en</a:t>
            </a:r>
            <a:r>
              <a:rPr lang="en-US" sz="800" dirty="0"/>
              <a:t> neutral </a:t>
            </a:r>
            <a:r>
              <a:rPr lang="en-US" sz="800" dirty="0" err="1"/>
              <a:t>størrelse</a:t>
            </a:r>
            <a:r>
              <a:rPr lang="en-US" sz="800" dirty="0"/>
              <a:t> – den er </a:t>
            </a:r>
            <a:r>
              <a:rPr lang="en-US" sz="800" dirty="0" err="1"/>
              <a:t>skabt</a:t>
            </a:r>
            <a:r>
              <a:rPr lang="en-US" sz="800" dirty="0"/>
              <a:t> </a:t>
            </a:r>
            <a:r>
              <a:rPr lang="en-US" sz="800" dirty="0" err="1"/>
              <a:t>af</a:t>
            </a:r>
            <a:r>
              <a:rPr lang="en-US" sz="800" dirty="0"/>
              <a:t> </a:t>
            </a:r>
            <a:r>
              <a:rPr lang="en-US" sz="800" dirty="0" err="1"/>
              <a:t>mennesker</a:t>
            </a:r>
            <a:r>
              <a:rPr lang="en-US" sz="800" dirty="0"/>
              <a:t>, med </a:t>
            </a:r>
            <a:r>
              <a:rPr lang="en-US" sz="800" dirty="0" err="1"/>
              <a:t>specifikke</a:t>
            </a:r>
            <a:r>
              <a:rPr lang="en-US" sz="800" dirty="0"/>
              <a:t> </a:t>
            </a:r>
            <a:r>
              <a:rPr lang="en-US" sz="800" dirty="0" err="1"/>
              <a:t>intentioner</a:t>
            </a:r>
            <a:r>
              <a:rPr lang="en-US" sz="800" dirty="0"/>
              <a:t>, </a:t>
            </a:r>
            <a:r>
              <a:rPr lang="en-US" sz="800" dirty="0" err="1"/>
              <a:t>datasæt</a:t>
            </a:r>
            <a:r>
              <a:rPr lang="en-US" sz="800" dirty="0"/>
              <a:t> </a:t>
            </a:r>
            <a:r>
              <a:rPr lang="en-US" sz="800" dirty="0" err="1"/>
              <a:t>og</a:t>
            </a:r>
            <a:r>
              <a:rPr lang="en-US" sz="800" dirty="0"/>
              <a:t> </a:t>
            </a:r>
            <a:r>
              <a:rPr lang="en-US" sz="800" dirty="0" err="1"/>
              <a:t>algoritmiske</a:t>
            </a:r>
            <a:r>
              <a:rPr lang="en-US" sz="800" dirty="0"/>
              <a:t> </a:t>
            </a:r>
            <a:r>
              <a:rPr lang="en-US" sz="800" dirty="0" err="1"/>
              <a:t>beslutninger</a:t>
            </a:r>
            <a:r>
              <a:rPr lang="en-US" sz="800" dirty="0"/>
              <a:t>. Ved at </a:t>
            </a:r>
            <a:r>
              <a:rPr lang="en-US" sz="800" dirty="0" err="1"/>
              <a:t>engagere</a:t>
            </a:r>
            <a:r>
              <a:rPr lang="en-US" sz="800" dirty="0"/>
              <a:t> sig med AI </a:t>
            </a:r>
            <a:r>
              <a:rPr lang="en-US" sz="800" dirty="0" err="1"/>
              <a:t>gennem</a:t>
            </a:r>
            <a:r>
              <a:rPr lang="en-US" sz="800" dirty="0"/>
              <a:t> </a:t>
            </a:r>
            <a:r>
              <a:rPr lang="en-US" sz="800" dirty="0" err="1"/>
              <a:t>en</a:t>
            </a:r>
            <a:r>
              <a:rPr lang="en-US" sz="800" dirty="0"/>
              <a:t> </a:t>
            </a:r>
            <a:r>
              <a:rPr lang="en-US" sz="800" dirty="0" err="1"/>
              <a:t>kunstnerisk</a:t>
            </a:r>
            <a:r>
              <a:rPr lang="en-US" sz="800" dirty="0"/>
              <a:t> </a:t>
            </a:r>
            <a:r>
              <a:rPr lang="en-US" sz="800" dirty="0" err="1"/>
              <a:t>og</a:t>
            </a:r>
            <a:r>
              <a:rPr lang="en-US" sz="800" dirty="0"/>
              <a:t> </a:t>
            </a:r>
            <a:r>
              <a:rPr lang="en-US" sz="800" dirty="0" err="1"/>
              <a:t>kritisk</a:t>
            </a:r>
            <a:r>
              <a:rPr lang="en-US" sz="800" dirty="0"/>
              <a:t> </a:t>
            </a:r>
            <a:r>
              <a:rPr lang="en-US" sz="800" dirty="0" err="1"/>
              <a:t>linse</a:t>
            </a:r>
            <a:r>
              <a:rPr lang="en-US" sz="800" dirty="0"/>
              <a:t> </a:t>
            </a:r>
            <a:r>
              <a:rPr lang="en-US" sz="800" dirty="0" err="1"/>
              <a:t>får</a:t>
            </a:r>
            <a:r>
              <a:rPr lang="en-US" sz="800" dirty="0"/>
              <a:t> </a:t>
            </a:r>
            <a:r>
              <a:rPr lang="en-US" sz="800" dirty="0" err="1"/>
              <a:t>studerende</a:t>
            </a:r>
            <a:r>
              <a:rPr lang="en-US" sz="800" dirty="0"/>
              <a:t> </a:t>
            </a:r>
            <a:r>
              <a:rPr lang="en-US" sz="800" dirty="0" err="1"/>
              <a:t>mulighed</a:t>
            </a:r>
            <a:r>
              <a:rPr lang="en-US" sz="800" dirty="0"/>
              <a:t> for at </a:t>
            </a:r>
            <a:r>
              <a:rPr lang="en-US" sz="800" dirty="0" err="1"/>
              <a:t>afkode</a:t>
            </a:r>
            <a:r>
              <a:rPr lang="en-US" sz="800" dirty="0"/>
              <a:t> </a:t>
            </a:r>
            <a:r>
              <a:rPr lang="en-US" sz="800" dirty="0" err="1"/>
              <a:t>og</a:t>
            </a:r>
            <a:r>
              <a:rPr lang="en-US" sz="800" dirty="0"/>
              <a:t> </a:t>
            </a:r>
            <a:r>
              <a:rPr lang="en-US" sz="800" dirty="0" err="1"/>
              <a:t>forstå</a:t>
            </a:r>
            <a:r>
              <a:rPr lang="en-US" sz="800" dirty="0"/>
              <a:t> de </a:t>
            </a:r>
            <a:r>
              <a:rPr lang="en-US" sz="800" dirty="0" err="1"/>
              <a:t>magtstrukturer</a:t>
            </a:r>
            <a:r>
              <a:rPr lang="en-US" sz="800" dirty="0"/>
              <a:t> </a:t>
            </a:r>
            <a:r>
              <a:rPr lang="en-US" sz="800" dirty="0" err="1"/>
              <a:t>og</a:t>
            </a:r>
            <a:r>
              <a:rPr lang="en-US" sz="800" dirty="0"/>
              <a:t> biases, der ligger </a:t>
            </a:r>
            <a:r>
              <a:rPr lang="en-US" sz="800" dirty="0" err="1"/>
              <a:t>indlejret</a:t>
            </a:r>
            <a:r>
              <a:rPr lang="en-US" sz="800" dirty="0"/>
              <a:t> </a:t>
            </a:r>
            <a:r>
              <a:rPr lang="en-US" sz="800" dirty="0" err="1"/>
              <a:t>i</a:t>
            </a:r>
            <a:r>
              <a:rPr lang="en-US" sz="800" dirty="0"/>
              <a:t> </a:t>
            </a:r>
            <a:r>
              <a:rPr lang="en-US" sz="800" dirty="0" err="1"/>
              <a:t>teknologien</a:t>
            </a:r>
            <a:r>
              <a:rPr lang="en-US" sz="800" dirty="0"/>
              <a:t>. </a:t>
            </a:r>
            <a:r>
              <a:rPr lang="en-US" sz="800" dirty="0" err="1"/>
              <a:t>Når</a:t>
            </a:r>
            <a:r>
              <a:rPr lang="en-US" sz="800" dirty="0"/>
              <a:t> vi ser AI </a:t>
            </a:r>
            <a:r>
              <a:rPr lang="en-US" sz="800" dirty="0" err="1"/>
              <a:t>som</a:t>
            </a:r>
            <a:r>
              <a:rPr lang="en-US" sz="800" dirty="0"/>
              <a:t> et </a:t>
            </a:r>
            <a:r>
              <a:rPr lang="en-US" sz="800" dirty="0" err="1"/>
              <a:t>kreativt</a:t>
            </a:r>
            <a:r>
              <a:rPr lang="en-US" sz="800" dirty="0"/>
              <a:t> </a:t>
            </a:r>
            <a:r>
              <a:rPr lang="en-US" sz="800" dirty="0" err="1"/>
              <a:t>redskab</a:t>
            </a:r>
            <a:r>
              <a:rPr lang="en-US" sz="800" dirty="0"/>
              <a:t> </a:t>
            </a:r>
            <a:r>
              <a:rPr lang="en-US" sz="800" dirty="0" err="1"/>
              <a:t>frem</a:t>
            </a:r>
            <a:r>
              <a:rPr lang="en-US" sz="800" dirty="0"/>
              <a:t> for </a:t>
            </a:r>
            <a:r>
              <a:rPr lang="en-US" sz="800" dirty="0" err="1"/>
              <a:t>en</a:t>
            </a:r>
            <a:r>
              <a:rPr lang="en-US" sz="800" dirty="0"/>
              <a:t> </a:t>
            </a:r>
            <a:r>
              <a:rPr lang="en-US" sz="800" dirty="0" err="1"/>
              <a:t>autoritativ</a:t>
            </a:r>
            <a:r>
              <a:rPr lang="en-US" sz="800" dirty="0"/>
              <a:t> </a:t>
            </a:r>
            <a:r>
              <a:rPr lang="en-US" sz="800" dirty="0" err="1"/>
              <a:t>sandhed</a:t>
            </a:r>
            <a:r>
              <a:rPr lang="en-US" sz="800" dirty="0"/>
              <a:t>, </a:t>
            </a:r>
            <a:r>
              <a:rPr lang="en-US" sz="800" dirty="0" err="1"/>
              <a:t>åbner</a:t>
            </a:r>
            <a:r>
              <a:rPr lang="en-US" sz="800" dirty="0"/>
              <a:t> vi for nye </a:t>
            </a:r>
            <a:r>
              <a:rPr lang="en-US" sz="800" dirty="0" err="1"/>
              <a:t>måder</a:t>
            </a:r>
            <a:r>
              <a:rPr lang="en-US" sz="800" dirty="0"/>
              <a:t> at </a:t>
            </a:r>
            <a:r>
              <a:rPr lang="en-US" sz="800" dirty="0" err="1"/>
              <a:t>tænke</a:t>
            </a:r>
            <a:r>
              <a:rPr lang="en-US" sz="800" dirty="0"/>
              <a:t> </a:t>
            </a:r>
            <a:r>
              <a:rPr lang="en-US" sz="800" dirty="0" err="1"/>
              <a:t>og</a:t>
            </a:r>
            <a:r>
              <a:rPr lang="en-US" sz="800" dirty="0"/>
              <a:t> handle </a:t>
            </a:r>
            <a:r>
              <a:rPr lang="en-US" sz="800" dirty="0" err="1"/>
              <a:t>i</a:t>
            </a:r>
            <a:r>
              <a:rPr lang="en-US" sz="800" dirty="0"/>
              <a:t> forhold </a:t>
            </a:r>
            <a:r>
              <a:rPr lang="en-US" sz="800" dirty="0" err="1"/>
              <a:t>til</a:t>
            </a:r>
            <a:r>
              <a:rPr lang="en-US" sz="800" dirty="0"/>
              <a:t> </a:t>
            </a:r>
            <a:r>
              <a:rPr lang="en-US" sz="800" dirty="0" err="1"/>
              <a:t>teknologiens</a:t>
            </a:r>
            <a:r>
              <a:rPr lang="en-US" sz="800" dirty="0"/>
              <a:t> </a:t>
            </a:r>
            <a:r>
              <a:rPr lang="en-US" sz="800" dirty="0" err="1"/>
              <a:t>rolle</a:t>
            </a:r>
            <a:r>
              <a:rPr lang="en-US" sz="800" dirty="0"/>
              <a:t> </a:t>
            </a:r>
            <a:r>
              <a:rPr lang="en-US" sz="800" dirty="0" err="1"/>
              <a:t>i</a:t>
            </a:r>
            <a:r>
              <a:rPr lang="en-US" sz="800" dirty="0"/>
              <a:t> </a:t>
            </a:r>
            <a:r>
              <a:rPr lang="en-US" sz="800" dirty="0" err="1"/>
              <a:t>samfundet</a:t>
            </a:r>
            <a:r>
              <a:rPr lang="en-US" sz="800" dirty="0"/>
              <a:t>. Dette </a:t>
            </a:r>
            <a:r>
              <a:rPr lang="en-US" sz="800" dirty="0" err="1"/>
              <a:t>gør</a:t>
            </a:r>
            <a:r>
              <a:rPr lang="en-US" sz="800" dirty="0"/>
              <a:t> det </a:t>
            </a:r>
            <a:r>
              <a:rPr lang="en-US" sz="800" dirty="0" err="1"/>
              <a:t>muligt</a:t>
            </a:r>
            <a:r>
              <a:rPr lang="en-US" sz="800" dirty="0"/>
              <a:t> at </a:t>
            </a:r>
            <a:r>
              <a:rPr lang="en-US" sz="800" dirty="0" err="1"/>
              <a:t>udvikle</a:t>
            </a:r>
            <a:r>
              <a:rPr lang="en-US" sz="800" dirty="0"/>
              <a:t> alternative </a:t>
            </a:r>
            <a:r>
              <a:rPr lang="en-US" sz="800" dirty="0" err="1"/>
              <a:t>fortællinger</a:t>
            </a:r>
            <a:r>
              <a:rPr lang="en-US" sz="800" dirty="0"/>
              <a:t>, der </a:t>
            </a:r>
            <a:r>
              <a:rPr lang="en-US" sz="800" dirty="0" err="1"/>
              <a:t>ikke</a:t>
            </a:r>
            <a:r>
              <a:rPr lang="en-US" sz="800" dirty="0"/>
              <a:t> </a:t>
            </a:r>
            <a:r>
              <a:rPr lang="en-US" sz="800" dirty="0" err="1"/>
              <a:t>kun</a:t>
            </a:r>
            <a:r>
              <a:rPr lang="en-US" sz="800" dirty="0"/>
              <a:t> er </a:t>
            </a:r>
            <a:r>
              <a:rPr lang="en-US" sz="800" dirty="0" err="1"/>
              <a:t>styret</a:t>
            </a:r>
            <a:r>
              <a:rPr lang="en-US" sz="800" dirty="0"/>
              <a:t> </a:t>
            </a:r>
            <a:r>
              <a:rPr lang="en-US" sz="800" dirty="0" err="1"/>
              <a:t>af</a:t>
            </a:r>
            <a:r>
              <a:rPr lang="en-US" sz="800" dirty="0"/>
              <a:t> store tech-</a:t>
            </a:r>
            <a:r>
              <a:rPr lang="en-US" sz="800" dirty="0" err="1"/>
              <a:t>virksomheder</a:t>
            </a:r>
            <a:r>
              <a:rPr lang="en-US" sz="800" dirty="0"/>
              <a:t>, men </a:t>
            </a:r>
            <a:r>
              <a:rPr lang="en-US" sz="800" dirty="0" err="1"/>
              <a:t>også</a:t>
            </a:r>
            <a:r>
              <a:rPr lang="en-US" sz="800" dirty="0"/>
              <a:t> </a:t>
            </a:r>
            <a:r>
              <a:rPr lang="en-US" sz="800" dirty="0" err="1"/>
              <a:t>af</a:t>
            </a:r>
            <a:r>
              <a:rPr lang="en-US" sz="800" dirty="0"/>
              <a:t> </a:t>
            </a:r>
            <a:r>
              <a:rPr lang="en-US" sz="800" dirty="0" err="1"/>
              <a:t>lokale</a:t>
            </a:r>
            <a:r>
              <a:rPr lang="en-US" sz="800" dirty="0"/>
              <a:t> </a:t>
            </a:r>
            <a:r>
              <a:rPr lang="en-US" sz="800" dirty="0" err="1"/>
              <a:t>og</a:t>
            </a:r>
            <a:r>
              <a:rPr lang="en-US" sz="800" dirty="0"/>
              <a:t> </a:t>
            </a:r>
            <a:r>
              <a:rPr lang="en-US" sz="800" dirty="0" err="1"/>
              <a:t>individuelle</a:t>
            </a:r>
            <a:r>
              <a:rPr lang="en-US" sz="800" dirty="0"/>
              <a:t> </a:t>
            </a:r>
            <a:r>
              <a:rPr lang="en-US" sz="800" dirty="0" err="1"/>
              <a:t>eksperimenter</a:t>
            </a:r>
            <a:r>
              <a:rPr lang="en-US" sz="800" dirty="0"/>
              <a:t>.</a:t>
            </a:r>
          </a:p>
          <a:p>
            <a:pPr>
              <a:spcAft>
                <a:spcPts val="0"/>
              </a:spcAft>
            </a:pPr>
            <a:endParaRPr lang="en-US" sz="800" dirty="0"/>
          </a:p>
          <a:p>
            <a:pPr>
              <a:spcAft>
                <a:spcPts val="0"/>
              </a:spcAft>
            </a:pPr>
            <a:r>
              <a:rPr lang="en-US" sz="800" dirty="0"/>
              <a:t>For at </a:t>
            </a:r>
            <a:r>
              <a:rPr lang="en-US" sz="800" dirty="0" err="1"/>
              <a:t>udforske</a:t>
            </a:r>
            <a:r>
              <a:rPr lang="en-US" sz="800" dirty="0"/>
              <a:t> </a:t>
            </a:r>
            <a:r>
              <a:rPr lang="en-US" sz="800" dirty="0" err="1"/>
              <a:t>dette</a:t>
            </a:r>
            <a:r>
              <a:rPr lang="en-US" sz="800" dirty="0"/>
              <a:t> </a:t>
            </a:r>
            <a:r>
              <a:rPr lang="en-US" sz="800" dirty="0" err="1"/>
              <a:t>og</a:t>
            </a:r>
            <a:r>
              <a:rPr lang="en-US" sz="800" dirty="0"/>
              <a:t> </a:t>
            </a:r>
            <a:r>
              <a:rPr lang="en-US" sz="800" dirty="0" err="1"/>
              <a:t>fortsætte</a:t>
            </a:r>
            <a:r>
              <a:rPr lang="en-US" sz="800" dirty="0"/>
              <a:t> </a:t>
            </a:r>
            <a:r>
              <a:rPr lang="en-US" sz="800" dirty="0" err="1"/>
              <a:t>dialogen</a:t>
            </a:r>
            <a:r>
              <a:rPr lang="en-US" sz="800" dirty="0"/>
              <a:t> </a:t>
            </a:r>
            <a:r>
              <a:rPr lang="en-US" sz="800" dirty="0" err="1"/>
              <a:t>i</a:t>
            </a:r>
            <a:r>
              <a:rPr lang="en-US" sz="800" dirty="0"/>
              <a:t> et </a:t>
            </a:r>
            <a:r>
              <a:rPr lang="en-US" sz="800" dirty="0" err="1"/>
              <a:t>fællesskab</a:t>
            </a:r>
            <a:r>
              <a:rPr lang="en-US" sz="800" dirty="0"/>
              <a:t> </a:t>
            </a:r>
            <a:r>
              <a:rPr lang="en-US" sz="800" dirty="0" err="1"/>
              <a:t>mødes</a:t>
            </a:r>
            <a:r>
              <a:rPr lang="en-US" sz="800" dirty="0"/>
              <a:t> vi her </a:t>
            </a:r>
            <a:r>
              <a:rPr lang="en-US" sz="800" dirty="0" err="1"/>
              <a:t>i</a:t>
            </a:r>
            <a:r>
              <a:rPr lang="en-US" sz="800" dirty="0"/>
              <a:t> </a:t>
            </a:r>
            <a:r>
              <a:rPr lang="en-US" sz="800" dirty="0" err="1"/>
              <a:t>dag</a:t>
            </a:r>
            <a:r>
              <a:rPr lang="en-US" sz="800" dirty="0"/>
              <a:t>. </a:t>
            </a:r>
            <a:r>
              <a:rPr lang="en-US" sz="800" dirty="0" err="1"/>
              <a:t>Først</a:t>
            </a:r>
            <a:r>
              <a:rPr lang="en-US" sz="800" dirty="0"/>
              <a:t> </a:t>
            </a:r>
            <a:r>
              <a:rPr lang="en-US" sz="800" dirty="0" err="1"/>
              <a:t>i</a:t>
            </a:r>
            <a:r>
              <a:rPr lang="en-US" sz="800" dirty="0"/>
              <a:t> </a:t>
            </a:r>
            <a:r>
              <a:rPr lang="en-US" sz="800" dirty="0" err="1"/>
              <a:t>programmet</a:t>
            </a:r>
            <a:r>
              <a:rPr lang="en-US" sz="800" dirty="0"/>
              <a:t> er </a:t>
            </a:r>
            <a:r>
              <a:rPr lang="en-US" sz="800" dirty="0" err="1"/>
              <a:t>en</a:t>
            </a:r>
            <a:r>
              <a:rPr lang="en-US" sz="800" dirty="0"/>
              <a:t> </a:t>
            </a:r>
            <a:r>
              <a:rPr lang="en-US" sz="800" dirty="0" err="1"/>
              <a:t>samtale</a:t>
            </a:r>
            <a:r>
              <a:rPr lang="en-US" sz="800" dirty="0"/>
              <a:t> med </a:t>
            </a:r>
            <a:r>
              <a:rPr lang="en-US" sz="800" dirty="0" err="1"/>
              <a:t>kunstner</a:t>
            </a:r>
            <a:r>
              <a:rPr lang="en-US" sz="800" dirty="0"/>
              <a:t> Kristoffer </a:t>
            </a:r>
            <a:r>
              <a:rPr lang="en-US" sz="800" dirty="0" err="1"/>
              <a:t>Ørum</a:t>
            </a:r>
            <a:r>
              <a:rPr lang="en-US" sz="800" dirty="0"/>
              <a:t>, der </a:t>
            </a:r>
            <a:r>
              <a:rPr lang="en-US" sz="800" dirty="0" err="1"/>
              <a:t>eksperimenterer</a:t>
            </a:r>
            <a:r>
              <a:rPr lang="en-US" sz="800" dirty="0"/>
              <a:t> med AI </a:t>
            </a:r>
            <a:r>
              <a:rPr lang="en-US" sz="800" dirty="0" err="1"/>
              <a:t>og</a:t>
            </a:r>
            <a:r>
              <a:rPr lang="en-US" sz="800" dirty="0"/>
              <a:t> </a:t>
            </a:r>
            <a:r>
              <a:rPr lang="en-US" sz="800" dirty="0" err="1"/>
              <a:t>viser</a:t>
            </a:r>
            <a:r>
              <a:rPr lang="en-US" sz="800" dirty="0"/>
              <a:t>, </a:t>
            </a:r>
            <a:r>
              <a:rPr lang="en-US" sz="800" dirty="0" err="1"/>
              <a:t>hvordan</a:t>
            </a:r>
            <a:r>
              <a:rPr lang="en-US" sz="800" dirty="0"/>
              <a:t> </a:t>
            </a:r>
            <a:r>
              <a:rPr lang="en-US" sz="800" dirty="0" err="1"/>
              <a:t>fejl</a:t>
            </a:r>
            <a:r>
              <a:rPr lang="en-US" sz="800" dirty="0"/>
              <a:t>, </a:t>
            </a:r>
            <a:r>
              <a:rPr lang="en-US" sz="800" dirty="0" err="1"/>
              <a:t>tilfældigheder</a:t>
            </a:r>
            <a:r>
              <a:rPr lang="en-US" sz="800" dirty="0"/>
              <a:t> </a:t>
            </a:r>
            <a:r>
              <a:rPr lang="en-US" sz="800" dirty="0" err="1"/>
              <a:t>og</a:t>
            </a:r>
            <a:r>
              <a:rPr lang="en-US" sz="800" dirty="0"/>
              <a:t> </a:t>
            </a:r>
            <a:r>
              <a:rPr lang="en-US" sz="800" dirty="0" err="1"/>
              <a:t>maskinernes</a:t>
            </a:r>
            <a:r>
              <a:rPr lang="en-US" sz="800" dirty="0"/>
              <a:t> </a:t>
            </a:r>
            <a:r>
              <a:rPr lang="en-US" sz="800" dirty="0" err="1"/>
              <a:t>egne</a:t>
            </a:r>
            <a:r>
              <a:rPr lang="en-US" sz="800" dirty="0"/>
              <a:t> "</a:t>
            </a:r>
            <a:r>
              <a:rPr lang="en-US" sz="800" dirty="0" err="1"/>
              <a:t>misforståelser</a:t>
            </a:r>
            <a:r>
              <a:rPr lang="en-US" sz="800" dirty="0"/>
              <a:t>" </a:t>
            </a:r>
            <a:r>
              <a:rPr lang="en-US" sz="800" dirty="0" err="1"/>
              <a:t>kan</a:t>
            </a:r>
            <a:r>
              <a:rPr lang="en-US" sz="800" dirty="0"/>
              <a:t> </a:t>
            </a:r>
            <a:r>
              <a:rPr lang="en-US" sz="800" dirty="0" err="1"/>
              <a:t>bruges</a:t>
            </a:r>
            <a:r>
              <a:rPr lang="en-US" sz="800" dirty="0"/>
              <a:t> </a:t>
            </a:r>
            <a:r>
              <a:rPr lang="en-US" sz="800" dirty="0" err="1"/>
              <a:t>kreativt</a:t>
            </a:r>
            <a:r>
              <a:rPr lang="en-US" sz="800" dirty="0"/>
              <a:t> </a:t>
            </a:r>
            <a:r>
              <a:rPr lang="en-US" sz="800" dirty="0" err="1"/>
              <a:t>og</a:t>
            </a:r>
            <a:r>
              <a:rPr lang="en-US" sz="800" dirty="0"/>
              <a:t> </a:t>
            </a:r>
            <a:r>
              <a:rPr lang="en-US" sz="800" dirty="0" err="1"/>
              <a:t>kritisk</a:t>
            </a:r>
            <a:r>
              <a:rPr lang="en-US" sz="800" dirty="0"/>
              <a:t> </a:t>
            </a:r>
            <a:r>
              <a:rPr lang="en-US" sz="800" dirty="0" err="1"/>
              <a:t>samt</a:t>
            </a:r>
            <a:r>
              <a:rPr lang="en-US" sz="800" dirty="0"/>
              <a:t> </a:t>
            </a:r>
            <a:r>
              <a:rPr lang="en-US" sz="800" dirty="0" err="1"/>
              <a:t>som</a:t>
            </a:r>
            <a:r>
              <a:rPr lang="en-US" sz="800" dirty="0"/>
              <a:t> et </a:t>
            </a:r>
            <a:r>
              <a:rPr lang="en-US" sz="800" dirty="0" err="1"/>
              <a:t>spekulativt</a:t>
            </a:r>
            <a:r>
              <a:rPr lang="en-US" sz="800" dirty="0"/>
              <a:t> </a:t>
            </a:r>
            <a:r>
              <a:rPr lang="en-US" sz="800" dirty="0" err="1"/>
              <a:t>værktøj</a:t>
            </a:r>
            <a:r>
              <a:rPr lang="en-US" sz="800" dirty="0"/>
              <a:t>, der </a:t>
            </a:r>
            <a:r>
              <a:rPr lang="en-US" sz="800" dirty="0" err="1"/>
              <a:t>kan</a:t>
            </a:r>
            <a:r>
              <a:rPr lang="en-US" sz="800" dirty="0"/>
              <a:t> give </a:t>
            </a:r>
            <a:r>
              <a:rPr lang="en-US" sz="800" dirty="0" err="1"/>
              <a:t>os</a:t>
            </a:r>
            <a:r>
              <a:rPr lang="en-US" sz="800" dirty="0"/>
              <a:t> bud </a:t>
            </a:r>
            <a:r>
              <a:rPr lang="en-US" sz="800" dirty="0" err="1"/>
              <a:t>på</a:t>
            </a:r>
            <a:r>
              <a:rPr lang="en-US" sz="800" dirty="0"/>
              <a:t> </a:t>
            </a:r>
            <a:r>
              <a:rPr lang="en-US" sz="800" dirty="0" err="1"/>
              <a:t>andre</a:t>
            </a:r>
            <a:r>
              <a:rPr lang="en-US" sz="800" dirty="0"/>
              <a:t> </a:t>
            </a:r>
            <a:r>
              <a:rPr lang="en-US" sz="800" dirty="0" err="1"/>
              <a:t>mulige</a:t>
            </a:r>
            <a:r>
              <a:rPr lang="en-US" sz="800" dirty="0"/>
              <a:t> </a:t>
            </a:r>
            <a:r>
              <a:rPr lang="en-US" sz="800" dirty="0" err="1"/>
              <a:t>fortællinger</a:t>
            </a:r>
            <a:r>
              <a:rPr lang="en-US" sz="800" dirty="0"/>
              <a:t> om AI end dem vi </a:t>
            </a:r>
            <a:r>
              <a:rPr lang="en-US" sz="800" dirty="0" err="1"/>
              <a:t>kender</a:t>
            </a:r>
            <a:r>
              <a:rPr lang="en-US" sz="800" dirty="0"/>
              <a:t> </a:t>
            </a:r>
            <a:r>
              <a:rPr lang="en-US" sz="800" dirty="0" err="1"/>
              <a:t>i</a:t>
            </a:r>
            <a:r>
              <a:rPr lang="en-US" sz="800" dirty="0"/>
              <a:t> </a:t>
            </a:r>
            <a:r>
              <a:rPr lang="en-US" sz="800" dirty="0" err="1"/>
              <a:t>dag</a:t>
            </a:r>
            <a:r>
              <a:rPr lang="en-US" sz="800" dirty="0"/>
              <a:t>. I </a:t>
            </a:r>
            <a:r>
              <a:rPr lang="en-US" sz="800" dirty="0" err="1"/>
              <a:t>dag</a:t>
            </a:r>
            <a:r>
              <a:rPr lang="en-US" sz="800" dirty="0"/>
              <a:t> </a:t>
            </a:r>
            <a:r>
              <a:rPr lang="en-US" sz="800" dirty="0" err="1"/>
              <a:t>vil</a:t>
            </a:r>
            <a:r>
              <a:rPr lang="en-US" sz="800" dirty="0"/>
              <a:t> vi </a:t>
            </a:r>
            <a:r>
              <a:rPr lang="en-US" sz="800" dirty="0" err="1"/>
              <a:t>sammen</a:t>
            </a:r>
            <a:r>
              <a:rPr lang="en-US" sz="800" dirty="0"/>
              <a:t> </a:t>
            </a:r>
            <a:r>
              <a:rPr lang="en-US" sz="800" dirty="0" err="1"/>
              <a:t>udforske</a:t>
            </a:r>
            <a:r>
              <a:rPr lang="en-US" sz="800" dirty="0"/>
              <a:t>, </a:t>
            </a:r>
            <a:r>
              <a:rPr lang="en-US" sz="800" dirty="0" err="1"/>
              <a:t>hvordan</a:t>
            </a:r>
            <a:r>
              <a:rPr lang="en-US" sz="800" dirty="0"/>
              <a:t> vi </a:t>
            </a:r>
            <a:r>
              <a:rPr lang="en-US" sz="800" dirty="0" err="1"/>
              <a:t>kan</a:t>
            </a:r>
            <a:r>
              <a:rPr lang="en-US" sz="800" dirty="0"/>
              <a:t> </a:t>
            </a:r>
            <a:r>
              <a:rPr lang="en-US" sz="800" dirty="0" err="1"/>
              <a:t>bruge</a:t>
            </a:r>
            <a:r>
              <a:rPr lang="en-US" sz="800" dirty="0"/>
              <a:t> </a:t>
            </a:r>
            <a:r>
              <a:rPr lang="en-US" sz="800" dirty="0" err="1"/>
              <a:t>kunstneriske</a:t>
            </a:r>
            <a:r>
              <a:rPr lang="en-US" sz="800" dirty="0"/>
              <a:t> </a:t>
            </a:r>
            <a:r>
              <a:rPr lang="en-US" sz="800" dirty="0" err="1"/>
              <a:t>metoder</a:t>
            </a:r>
            <a:r>
              <a:rPr lang="en-US" sz="800" dirty="0"/>
              <a:t> </a:t>
            </a:r>
            <a:r>
              <a:rPr lang="en-US" sz="800" dirty="0" err="1"/>
              <a:t>til</a:t>
            </a:r>
            <a:r>
              <a:rPr lang="en-US" sz="800" dirty="0"/>
              <a:t> at </a:t>
            </a:r>
            <a:r>
              <a:rPr lang="en-US" sz="800" dirty="0" err="1"/>
              <a:t>stille</a:t>
            </a:r>
            <a:r>
              <a:rPr lang="en-US" sz="800" dirty="0"/>
              <a:t> </a:t>
            </a:r>
            <a:r>
              <a:rPr lang="en-US" sz="800" dirty="0" err="1"/>
              <a:t>spørgsmål</a:t>
            </a:r>
            <a:r>
              <a:rPr lang="en-US" sz="800" dirty="0"/>
              <a:t> </a:t>
            </a:r>
            <a:r>
              <a:rPr lang="en-US" sz="800" dirty="0" err="1"/>
              <a:t>til</a:t>
            </a:r>
            <a:r>
              <a:rPr lang="en-US" sz="800" dirty="0"/>
              <a:t> AI’s </a:t>
            </a:r>
            <a:r>
              <a:rPr lang="en-US" sz="800" dirty="0" err="1"/>
              <a:t>rolle</a:t>
            </a:r>
            <a:r>
              <a:rPr lang="en-US" sz="800" dirty="0"/>
              <a:t> </a:t>
            </a:r>
            <a:r>
              <a:rPr lang="en-US" sz="800" dirty="0" err="1"/>
              <a:t>i</a:t>
            </a:r>
            <a:r>
              <a:rPr lang="en-US" sz="800" dirty="0"/>
              <a:t> </a:t>
            </a:r>
            <a:r>
              <a:rPr lang="en-US" sz="800" dirty="0" err="1"/>
              <a:t>samfundet</a:t>
            </a:r>
            <a:r>
              <a:rPr lang="en-US" sz="800" dirty="0"/>
              <a:t> </a:t>
            </a:r>
            <a:r>
              <a:rPr lang="en-US" sz="800" dirty="0" err="1"/>
              <a:t>og</a:t>
            </a:r>
            <a:r>
              <a:rPr lang="en-US" sz="800" dirty="0"/>
              <a:t> </a:t>
            </a:r>
            <a:r>
              <a:rPr lang="en-US" sz="800" dirty="0" err="1"/>
              <a:t>skabe</a:t>
            </a:r>
            <a:r>
              <a:rPr lang="en-US" sz="800" dirty="0"/>
              <a:t> nye </a:t>
            </a:r>
            <a:r>
              <a:rPr lang="en-US" sz="800" dirty="0" err="1"/>
              <a:t>narrativer</a:t>
            </a:r>
            <a:r>
              <a:rPr lang="en-US" sz="800" dirty="0"/>
              <a:t> om </a:t>
            </a:r>
            <a:r>
              <a:rPr lang="en-US" sz="800" dirty="0" err="1"/>
              <a:t>teknologiens</a:t>
            </a:r>
            <a:r>
              <a:rPr lang="en-US" sz="800" dirty="0"/>
              <a:t> </a:t>
            </a:r>
            <a:r>
              <a:rPr lang="en-US" sz="800" dirty="0" err="1"/>
              <a:t>fremtid</a:t>
            </a:r>
            <a:r>
              <a:rPr lang="en-US" sz="800" dirty="0"/>
              <a:t>. </a:t>
            </a:r>
          </a:p>
          <a:p>
            <a:pPr>
              <a:spcAft>
                <a:spcPts val="0"/>
              </a:spcAft>
            </a:pPr>
            <a:endParaRPr lang="en-US" sz="800" dirty="0"/>
          </a:p>
          <a:p>
            <a:pPr>
              <a:spcAft>
                <a:spcPts val="0"/>
              </a:spcAft>
            </a:pPr>
            <a:r>
              <a:rPr lang="en-US" sz="800" dirty="0" err="1"/>
              <a:t>Efter</a:t>
            </a:r>
            <a:r>
              <a:rPr lang="en-US" sz="800" dirty="0"/>
              <a:t> </a:t>
            </a:r>
            <a:r>
              <a:rPr lang="en-US" sz="800" dirty="0" err="1"/>
              <a:t>samtalen</a:t>
            </a:r>
            <a:r>
              <a:rPr lang="en-US" sz="800" dirty="0"/>
              <a:t> </a:t>
            </a:r>
            <a:r>
              <a:rPr lang="en-US" sz="800" dirty="0" err="1"/>
              <a:t>vil</a:t>
            </a:r>
            <a:r>
              <a:rPr lang="en-US" sz="800" dirty="0"/>
              <a:t> vi </a:t>
            </a:r>
            <a:r>
              <a:rPr lang="en-US" sz="800" dirty="0" err="1"/>
              <a:t>inddrage</a:t>
            </a:r>
            <a:r>
              <a:rPr lang="en-US" sz="800" dirty="0"/>
              <a:t> </a:t>
            </a:r>
            <a:r>
              <a:rPr lang="en-US" sz="800" dirty="0" err="1"/>
              <a:t>jeres</a:t>
            </a:r>
            <a:r>
              <a:rPr lang="en-US" sz="800" dirty="0"/>
              <a:t> </a:t>
            </a:r>
            <a:r>
              <a:rPr lang="en-US" sz="800" dirty="0" err="1"/>
              <a:t>perspektiver</a:t>
            </a:r>
            <a:r>
              <a:rPr lang="en-US" sz="800" dirty="0"/>
              <a:t> </a:t>
            </a:r>
            <a:r>
              <a:rPr lang="en-US" sz="800" dirty="0" err="1"/>
              <a:t>og</a:t>
            </a:r>
            <a:r>
              <a:rPr lang="en-US" sz="800" dirty="0"/>
              <a:t> </a:t>
            </a:r>
            <a:r>
              <a:rPr lang="en-US" sz="800" dirty="0" err="1"/>
              <a:t>erfaringer</a:t>
            </a:r>
            <a:r>
              <a:rPr lang="en-US" sz="800" dirty="0"/>
              <a:t> – </a:t>
            </a:r>
            <a:r>
              <a:rPr lang="en-US" sz="800" dirty="0" err="1"/>
              <a:t>både</a:t>
            </a:r>
            <a:r>
              <a:rPr lang="en-US" sz="800" dirty="0"/>
              <a:t> </a:t>
            </a:r>
            <a:r>
              <a:rPr lang="en-US" sz="800" dirty="0" err="1"/>
              <a:t>som</a:t>
            </a:r>
            <a:r>
              <a:rPr lang="en-US" sz="800" dirty="0"/>
              <a:t> </a:t>
            </a:r>
            <a:r>
              <a:rPr lang="en-US" sz="800" dirty="0" err="1"/>
              <a:t>studerende</a:t>
            </a:r>
            <a:r>
              <a:rPr lang="en-US" sz="800" dirty="0"/>
              <a:t>, </a:t>
            </a:r>
            <a:r>
              <a:rPr lang="en-US" sz="800" dirty="0" err="1"/>
              <a:t>undervisere</a:t>
            </a:r>
            <a:r>
              <a:rPr lang="en-US" sz="800" dirty="0"/>
              <a:t> </a:t>
            </a:r>
            <a:r>
              <a:rPr lang="en-US" sz="800" dirty="0" err="1"/>
              <a:t>og</a:t>
            </a:r>
            <a:r>
              <a:rPr lang="en-US" sz="800" dirty="0"/>
              <a:t> </a:t>
            </a:r>
            <a:r>
              <a:rPr lang="en-US" sz="800" dirty="0" err="1"/>
              <a:t>eksterne</a:t>
            </a:r>
            <a:r>
              <a:rPr lang="en-US" sz="800" dirty="0"/>
              <a:t> </a:t>
            </a:r>
            <a:r>
              <a:rPr lang="en-US" sz="800" dirty="0" err="1"/>
              <a:t>besøgende</a:t>
            </a:r>
            <a:r>
              <a:rPr lang="en-US" sz="800" dirty="0"/>
              <a:t>. Vi </a:t>
            </a:r>
            <a:r>
              <a:rPr lang="en-US" sz="800" dirty="0" err="1"/>
              <a:t>vil</a:t>
            </a:r>
            <a:r>
              <a:rPr lang="en-US" sz="800" dirty="0"/>
              <a:t> </a:t>
            </a:r>
            <a:r>
              <a:rPr lang="en-US" sz="800" dirty="0" err="1"/>
              <a:t>også</a:t>
            </a:r>
            <a:r>
              <a:rPr lang="en-US" sz="800" dirty="0"/>
              <a:t> se </a:t>
            </a:r>
            <a:r>
              <a:rPr lang="en-US" sz="800" dirty="0" err="1"/>
              <a:t>på</a:t>
            </a:r>
            <a:r>
              <a:rPr lang="en-US" sz="800" dirty="0"/>
              <a:t> de </a:t>
            </a:r>
            <a:r>
              <a:rPr lang="en-US" sz="800" dirty="0" err="1"/>
              <a:t>studerendes</a:t>
            </a:r>
            <a:r>
              <a:rPr lang="en-US" sz="800" dirty="0"/>
              <a:t> </a:t>
            </a:r>
            <a:r>
              <a:rPr lang="en-US" sz="800" dirty="0" err="1"/>
              <a:t>egne</a:t>
            </a:r>
            <a:r>
              <a:rPr lang="en-US" sz="800" dirty="0"/>
              <a:t> AI-</a:t>
            </a:r>
            <a:r>
              <a:rPr lang="en-US" sz="800" dirty="0" err="1"/>
              <a:t>værker</a:t>
            </a:r>
            <a:r>
              <a:rPr lang="en-US" sz="800" dirty="0"/>
              <a:t> </a:t>
            </a:r>
            <a:r>
              <a:rPr lang="en-US" sz="800" dirty="0" err="1"/>
              <a:t>og</a:t>
            </a:r>
            <a:r>
              <a:rPr lang="en-US" sz="800" dirty="0"/>
              <a:t> </a:t>
            </a:r>
            <a:r>
              <a:rPr lang="en-US" sz="800" dirty="0" err="1"/>
              <a:t>diskutere</a:t>
            </a:r>
            <a:r>
              <a:rPr lang="en-US" sz="800" dirty="0"/>
              <a:t>, </a:t>
            </a:r>
            <a:r>
              <a:rPr lang="en-US" sz="800" dirty="0" err="1"/>
              <a:t>hvordan</a:t>
            </a:r>
            <a:r>
              <a:rPr lang="en-US" sz="800" dirty="0"/>
              <a:t> </a:t>
            </a:r>
            <a:r>
              <a:rPr lang="en-US" sz="800" dirty="0" err="1"/>
              <a:t>kreative</a:t>
            </a:r>
            <a:r>
              <a:rPr lang="en-US" sz="800" dirty="0"/>
              <a:t> </a:t>
            </a:r>
            <a:r>
              <a:rPr lang="en-US" sz="800" dirty="0" err="1"/>
              <a:t>eksperimenter</a:t>
            </a:r>
            <a:r>
              <a:rPr lang="en-US" sz="800" dirty="0"/>
              <a:t> </a:t>
            </a:r>
            <a:r>
              <a:rPr lang="en-US" sz="800" dirty="0" err="1"/>
              <a:t>kan</a:t>
            </a:r>
            <a:r>
              <a:rPr lang="en-US" sz="800" dirty="0"/>
              <a:t> give nye </a:t>
            </a:r>
            <a:r>
              <a:rPr lang="en-US" sz="800" dirty="0" err="1"/>
              <a:t>indsigter</a:t>
            </a:r>
            <a:r>
              <a:rPr lang="en-US" sz="800" dirty="0"/>
              <a:t> </a:t>
            </a:r>
            <a:r>
              <a:rPr lang="en-US" sz="800" dirty="0" err="1"/>
              <a:t>i</a:t>
            </a:r>
            <a:r>
              <a:rPr lang="en-US" sz="800" dirty="0"/>
              <a:t> AI’s </a:t>
            </a:r>
            <a:r>
              <a:rPr lang="en-US" sz="800" dirty="0" err="1"/>
              <a:t>muligheder</a:t>
            </a:r>
            <a:r>
              <a:rPr lang="en-US" sz="800" dirty="0"/>
              <a:t> </a:t>
            </a:r>
            <a:r>
              <a:rPr lang="en-US" sz="800" dirty="0" err="1"/>
              <a:t>og</a:t>
            </a:r>
            <a:r>
              <a:rPr lang="en-US" sz="800" dirty="0"/>
              <a:t> </a:t>
            </a:r>
            <a:r>
              <a:rPr lang="en-US" sz="800" dirty="0" err="1"/>
              <a:t>begrænsninger</a:t>
            </a:r>
            <a:r>
              <a:rPr lang="en-US" sz="800" dirty="0"/>
              <a:t>.</a:t>
            </a:r>
          </a:p>
          <a:p>
            <a:pPr>
              <a:spcAft>
                <a:spcPts val="0"/>
              </a:spcAft>
            </a:pPr>
            <a:endParaRPr lang="en-US" sz="800" dirty="0"/>
          </a:p>
          <a:p>
            <a:pPr>
              <a:spcAft>
                <a:spcPts val="0"/>
              </a:spcAft>
            </a:pPr>
            <a:r>
              <a:rPr lang="en-US" sz="800" dirty="0"/>
              <a:t>Lad </a:t>
            </a:r>
            <a:r>
              <a:rPr lang="en-US" sz="800" dirty="0" err="1"/>
              <a:t>os</a:t>
            </a:r>
            <a:r>
              <a:rPr lang="en-US" sz="800" dirty="0"/>
              <a:t> </a:t>
            </a:r>
            <a:r>
              <a:rPr lang="en-US" sz="800" dirty="0" err="1"/>
              <a:t>komme</a:t>
            </a:r>
            <a:r>
              <a:rPr lang="en-US" sz="800" dirty="0"/>
              <a:t> </a:t>
            </a:r>
            <a:r>
              <a:rPr lang="en-US" sz="800" dirty="0" err="1"/>
              <a:t>i</a:t>
            </a:r>
            <a:r>
              <a:rPr lang="en-US" sz="800" dirty="0"/>
              <a:t> gang </a:t>
            </a:r>
            <a:r>
              <a:rPr lang="en-US" sz="800" dirty="0" err="1"/>
              <a:t>og</a:t>
            </a:r>
            <a:r>
              <a:rPr lang="en-US" sz="800" dirty="0"/>
              <a:t> se, </a:t>
            </a:r>
            <a:r>
              <a:rPr lang="en-US" sz="800" dirty="0" err="1"/>
              <a:t>hvad</a:t>
            </a:r>
            <a:r>
              <a:rPr lang="en-US" sz="800" dirty="0"/>
              <a:t> der </a:t>
            </a:r>
            <a:r>
              <a:rPr lang="en-US" sz="800" dirty="0" err="1"/>
              <a:t>sker</a:t>
            </a:r>
            <a:r>
              <a:rPr lang="en-US" sz="800" dirty="0"/>
              <a:t>, </a:t>
            </a:r>
            <a:r>
              <a:rPr lang="en-US" sz="800" dirty="0" err="1"/>
              <a:t>når</a:t>
            </a:r>
            <a:r>
              <a:rPr lang="en-US" sz="800" dirty="0"/>
              <a:t> vi </a:t>
            </a:r>
            <a:r>
              <a:rPr lang="en-US" sz="800" dirty="0" err="1"/>
              <a:t>overlader</a:t>
            </a:r>
            <a:r>
              <a:rPr lang="en-US" sz="800" dirty="0"/>
              <a:t> </a:t>
            </a:r>
            <a:r>
              <a:rPr lang="en-US" sz="800" dirty="0" err="1"/>
              <a:t>noget</a:t>
            </a:r>
            <a:r>
              <a:rPr lang="en-US" sz="800" dirty="0"/>
              <a:t> </a:t>
            </a:r>
            <a:r>
              <a:rPr lang="en-US" sz="800" dirty="0" err="1"/>
              <a:t>af</a:t>
            </a:r>
            <a:r>
              <a:rPr lang="en-US" sz="800" dirty="0"/>
              <a:t> </a:t>
            </a:r>
            <a:r>
              <a:rPr lang="en-US" sz="800" dirty="0" err="1"/>
              <a:t>kontrollen</a:t>
            </a:r>
            <a:r>
              <a:rPr lang="en-US" sz="800" dirty="0"/>
              <a:t> </a:t>
            </a:r>
            <a:r>
              <a:rPr lang="en-US" sz="800" dirty="0" err="1"/>
              <a:t>til</a:t>
            </a:r>
            <a:r>
              <a:rPr lang="en-US" sz="800" dirty="0"/>
              <a:t> </a:t>
            </a:r>
            <a:r>
              <a:rPr lang="en-US" sz="800" dirty="0" err="1"/>
              <a:t>maskinerne</a:t>
            </a:r>
            <a:r>
              <a:rPr lang="en-US" sz="800" dirty="0"/>
              <a:t> </a:t>
            </a:r>
            <a:r>
              <a:rPr lang="en-US" sz="800" dirty="0" err="1"/>
              <a:t>og</a:t>
            </a:r>
            <a:r>
              <a:rPr lang="en-US" sz="800" dirty="0"/>
              <a:t> </a:t>
            </a:r>
            <a:r>
              <a:rPr lang="en-US" sz="800" dirty="0" err="1"/>
              <a:t>udforsker</a:t>
            </a:r>
            <a:r>
              <a:rPr lang="en-US" sz="800" dirty="0"/>
              <a:t> AI med et </a:t>
            </a:r>
            <a:r>
              <a:rPr lang="en-US" sz="800" dirty="0" err="1"/>
              <a:t>kritisk</a:t>
            </a:r>
            <a:r>
              <a:rPr lang="en-US" sz="800" dirty="0"/>
              <a:t> </a:t>
            </a:r>
            <a:r>
              <a:rPr lang="en-US" sz="800" dirty="0" err="1"/>
              <a:t>og</a:t>
            </a:r>
            <a:r>
              <a:rPr lang="en-US" sz="800" dirty="0"/>
              <a:t> </a:t>
            </a:r>
            <a:r>
              <a:rPr lang="en-US" sz="800" dirty="0" err="1"/>
              <a:t>kunstnerisk</a:t>
            </a:r>
            <a:r>
              <a:rPr lang="en-US" sz="800" dirty="0"/>
              <a:t> </a:t>
            </a:r>
            <a:r>
              <a:rPr lang="en-US" sz="800" dirty="0" err="1"/>
              <a:t>blik</a:t>
            </a:r>
            <a:r>
              <a:rPr lang="en-US" sz="800" dirty="0"/>
              <a:t>.</a:t>
            </a:r>
          </a:p>
          <a:p>
            <a:pPr>
              <a:spcAft>
                <a:spcPts val="0"/>
              </a:spcAft>
            </a:pPr>
            <a:endParaRPr lang="en-US" sz="800" dirty="0"/>
          </a:p>
          <a:p>
            <a:pPr>
              <a:spcAft>
                <a:spcPts val="0"/>
              </a:spcAft>
            </a:pPr>
            <a:r>
              <a:rPr lang="en-US" sz="800" dirty="0" err="1"/>
              <a:t>Samtale</a:t>
            </a:r>
            <a:r>
              <a:rPr lang="en-US" sz="800" dirty="0"/>
              <a:t> med </a:t>
            </a:r>
            <a:r>
              <a:rPr lang="en-US" sz="800" dirty="0" err="1"/>
              <a:t>kunstner</a:t>
            </a:r>
            <a:r>
              <a:rPr lang="en-US" sz="800" dirty="0"/>
              <a:t> Kristoffer </a:t>
            </a:r>
            <a:r>
              <a:rPr lang="en-US" sz="800" dirty="0" err="1"/>
              <a:t>Ørum</a:t>
            </a:r>
            <a:r>
              <a:rPr lang="en-US" sz="800" dirty="0"/>
              <a:t> (ca. 30 min):</a:t>
            </a:r>
          </a:p>
          <a:p>
            <a:pPr>
              <a:spcAft>
                <a:spcPts val="0"/>
              </a:spcAft>
            </a:pPr>
            <a:endParaRPr lang="en-US" sz="800" dirty="0"/>
          </a:p>
          <a:p>
            <a:pPr>
              <a:spcAft>
                <a:spcPts val="0"/>
              </a:spcAft>
            </a:pPr>
            <a:r>
              <a:rPr lang="en-US" sz="800" dirty="0"/>
              <a:t>1.	Kan du </a:t>
            </a:r>
            <a:r>
              <a:rPr lang="en-US" sz="800" dirty="0" err="1"/>
              <a:t>fortælle</a:t>
            </a:r>
            <a:r>
              <a:rPr lang="en-US" sz="800" dirty="0"/>
              <a:t> om din </a:t>
            </a:r>
            <a:r>
              <a:rPr lang="en-US" sz="800" dirty="0" err="1"/>
              <a:t>praksis</a:t>
            </a:r>
            <a:r>
              <a:rPr lang="en-US" sz="800" dirty="0"/>
              <a:t> </a:t>
            </a:r>
            <a:r>
              <a:rPr lang="en-US" sz="800" dirty="0" err="1"/>
              <a:t>og</a:t>
            </a:r>
            <a:r>
              <a:rPr lang="en-US" sz="800" dirty="0"/>
              <a:t> </a:t>
            </a:r>
            <a:r>
              <a:rPr lang="en-US" sz="800" dirty="0" err="1"/>
              <a:t>hvordan</a:t>
            </a:r>
            <a:r>
              <a:rPr lang="en-US" sz="800" dirty="0"/>
              <a:t> du </a:t>
            </a:r>
            <a:r>
              <a:rPr lang="en-US" sz="800" dirty="0" err="1"/>
              <a:t>bruger</a:t>
            </a:r>
            <a:r>
              <a:rPr lang="en-US" sz="800" dirty="0"/>
              <a:t> AI </a:t>
            </a:r>
            <a:r>
              <a:rPr lang="en-US" sz="800" dirty="0" err="1"/>
              <a:t>som</a:t>
            </a:r>
            <a:r>
              <a:rPr lang="en-US" sz="800" dirty="0"/>
              <a:t> et </a:t>
            </a:r>
            <a:r>
              <a:rPr lang="en-US" sz="800" dirty="0" err="1"/>
              <a:t>kunstnerisk</a:t>
            </a:r>
            <a:r>
              <a:rPr lang="en-US" sz="800" dirty="0"/>
              <a:t> </a:t>
            </a:r>
            <a:r>
              <a:rPr lang="en-US" sz="800" dirty="0" err="1"/>
              <a:t>redskab</a:t>
            </a:r>
            <a:r>
              <a:rPr lang="en-US" sz="800" dirty="0"/>
              <a:t>?</a:t>
            </a:r>
          </a:p>
          <a:p>
            <a:pPr>
              <a:spcAft>
                <a:spcPts val="0"/>
              </a:spcAft>
            </a:pPr>
            <a:endParaRPr lang="en-US" sz="800" dirty="0"/>
          </a:p>
          <a:p>
            <a:pPr>
              <a:spcAft>
                <a:spcPts val="0"/>
              </a:spcAft>
            </a:pPr>
            <a:r>
              <a:rPr lang="en-US" sz="800" dirty="0"/>
              <a:t>2.	</a:t>
            </a:r>
            <a:r>
              <a:rPr lang="en-US" sz="800" dirty="0" err="1"/>
              <a:t>Hvordan</a:t>
            </a:r>
            <a:r>
              <a:rPr lang="en-US" sz="800" dirty="0"/>
              <a:t> spiller </a:t>
            </a:r>
            <a:r>
              <a:rPr lang="en-US" sz="800" dirty="0" err="1"/>
              <a:t>kontrol</a:t>
            </a:r>
            <a:r>
              <a:rPr lang="en-US" sz="800" dirty="0"/>
              <a:t> </a:t>
            </a:r>
            <a:r>
              <a:rPr lang="en-US" sz="800" dirty="0" err="1"/>
              <a:t>og</a:t>
            </a:r>
            <a:r>
              <a:rPr lang="en-US" sz="800" dirty="0"/>
              <a:t> </a:t>
            </a:r>
            <a:r>
              <a:rPr lang="en-US" sz="800" dirty="0" err="1"/>
              <a:t>tilfældighed</a:t>
            </a:r>
            <a:r>
              <a:rPr lang="en-US" sz="800" dirty="0"/>
              <a:t> </a:t>
            </a:r>
            <a:r>
              <a:rPr lang="en-US" sz="800" dirty="0" err="1"/>
              <a:t>en</a:t>
            </a:r>
            <a:r>
              <a:rPr lang="en-US" sz="800" dirty="0"/>
              <a:t> </a:t>
            </a:r>
            <a:r>
              <a:rPr lang="en-US" sz="800" dirty="0" err="1"/>
              <a:t>rolle</a:t>
            </a:r>
            <a:r>
              <a:rPr lang="en-US" sz="800" dirty="0"/>
              <a:t> </a:t>
            </a:r>
            <a:r>
              <a:rPr lang="en-US" sz="800" dirty="0" err="1"/>
              <a:t>i</a:t>
            </a:r>
            <a:r>
              <a:rPr lang="en-US" sz="800" dirty="0"/>
              <a:t> dine AI-</a:t>
            </a:r>
            <a:r>
              <a:rPr lang="en-US" sz="800" dirty="0" err="1"/>
              <a:t>eksperimenter</a:t>
            </a:r>
            <a:r>
              <a:rPr lang="en-US" sz="800" dirty="0"/>
              <a:t>?</a:t>
            </a:r>
          </a:p>
          <a:p>
            <a:pPr>
              <a:spcAft>
                <a:spcPts val="0"/>
              </a:spcAft>
            </a:pPr>
            <a:endParaRPr lang="en-US" sz="800" dirty="0"/>
          </a:p>
          <a:p>
            <a:pPr>
              <a:spcAft>
                <a:spcPts val="0"/>
              </a:spcAft>
            </a:pPr>
            <a:r>
              <a:rPr lang="en-US" sz="800" dirty="0"/>
              <a:t>3.	</a:t>
            </a:r>
            <a:r>
              <a:rPr lang="en-US" sz="800" dirty="0" err="1"/>
              <a:t>Hvad</a:t>
            </a:r>
            <a:r>
              <a:rPr lang="en-US" sz="800" dirty="0"/>
              <a:t> </a:t>
            </a:r>
            <a:r>
              <a:rPr lang="en-US" sz="800" dirty="0" err="1"/>
              <a:t>betyder</a:t>
            </a:r>
            <a:r>
              <a:rPr lang="en-US" sz="800" dirty="0"/>
              <a:t> </a:t>
            </a:r>
            <a:r>
              <a:rPr lang="en-US" sz="800" dirty="0" err="1"/>
              <a:t>fejl</a:t>
            </a:r>
            <a:r>
              <a:rPr lang="en-US" sz="800" dirty="0"/>
              <a:t> </a:t>
            </a:r>
            <a:r>
              <a:rPr lang="en-US" sz="800" dirty="0" err="1"/>
              <a:t>og</a:t>
            </a:r>
            <a:r>
              <a:rPr lang="en-US" sz="800" dirty="0"/>
              <a:t> mangler </a:t>
            </a:r>
            <a:r>
              <a:rPr lang="en-US" sz="800" dirty="0" err="1"/>
              <a:t>i</a:t>
            </a:r>
            <a:r>
              <a:rPr lang="en-US" sz="800" dirty="0"/>
              <a:t> AI-</a:t>
            </a:r>
            <a:r>
              <a:rPr lang="en-US" sz="800" dirty="0" err="1"/>
              <a:t>systemer</a:t>
            </a:r>
            <a:r>
              <a:rPr lang="en-US" sz="800" dirty="0"/>
              <a:t> for din </a:t>
            </a:r>
            <a:r>
              <a:rPr lang="en-US" sz="800" dirty="0" err="1"/>
              <a:t>kunstneriske</a:t>
            </a:r>
            <a:r>
              <a:rPr lang="en-US" sz="800" dirty="0"/>
              <a:t> </a:t>
            </a:r>
            <a:r>
              <a:rPr lang="en-US" sz="800" dirty="0" err="1"/>
              <a:t>praksis</a:t>
            </a:r>
            <a:r>
              <a:rPr lang="en-US" sz="800" dirty="0"/>
              <a:t>?</a:t>
            </a:r>
          </a:p>
          <a:p>
            <a:pPr>
              <a:spcAft>
                <a:spcPts val="0"/>
              </a:spcAft>
            </a:pPr>
            <a:endParaRPr lang="en-US" sz="800" dirty="0"/>
          </a:p>
          <a:p>
            <a:pPr>
              <a:spcAft>
                <a:spcPts val="0"/>
              </a:spcAft>
            </a:pPr>
            <a:r>
              <a:rPr lang="en-US" sz="800" dirty="0"/>
              <a:t>4.	</a:t>
            </a:r>
            <a:r>
              <a:rPr lang="en-US" sz="800" dirty="0" err="1"/>
              <a:t>Hvordan</a:t>
            </a:r>
            <a:r>
              <a:rPr lang="en-US" sz="800" dirty="0"/>
              <a:t> </a:t>
            </a:r>
            <a:r>
              <a:rPr lang="en-US" sz="800" dirty="0" err="1"/>
              <a:t>kan</a:t>
            </a:r>
            <a:r>
              <a:rPr lang="en-US" sz="800" dirty="0"/>
              <a:t> vi </a:t>
            </a:r>
            <a:r>
              <a:rPr lang="en-US" sz="800" dirty="0" err="1"/>
              <a:t>bruge</a:t>
            </a:r>
            <a:r>
              <a:rPr lang="en-US" sz="800" dirty="0"/>
              <a:t> </a:t>
            </a:r>
            <a:r>
              <a:rPr lang="en-US" sz="800" dirty="0" err="1"/>
              <a:t>kunstneriske</a:t>
            </a:r>
            <a:r>
              <a:rPr lang="en-US" sz="800" dirty="0"/>
              <a:t> </a:t>
            </a:r>
            <a:r>
              <a:rPr lang="en-US" sz="800" dirty="0" err="1"/>
              <a:t>metoder</a:t>
            </a:r>
            <a:r>
              <a:rPr lang="en-US" sz="800" dirty="0"/>
              <a:t> </a:t>
            </a:r>
            <a:r>
              <a:rPr lang="en-US" sz="800" dirty="0" err="1"/>
              <a:t>til</a:t>
            </a:r>
            <a:r>
              <a:rPr lang="en-US" sz="800" dirty="0"/>
              <a:t> at </a:t>
            </a:r>
            <a:r>
              <a:rPr lang="en-US" sz="800" dirty="0" err="1"/>
              <a:t>udfordre</a:t>
            </a:r>
            <a:r>
              <a:rPr lang="en-US" sz="800" dirty="0"/>
              <a:t> de </a:t>
            </a:r>
            <a:r>
              <a:rPr lang="en-US" sz="800" dirty="0" err="1"/>
              <a:t>narrativer</a:t>
            </a:r>
            <a:r>
              <a:rPr lang="en-US" sz="800" dirty="0"/>
              <a:t>, tech-</a:t>
            </a:r>
            <a:r>
              <a:rPr lang="en-US" sz="800" dirty="0" err="1"/>
              <a:t>giganterne</a:t>
            </a:r>
            <a:r>
              <a:rPr lang="en-US" sz="800" dirty="0"/>
              <a:t> </a:t>
            </a:r>
            <a:r>
              <a:rPr lang="en-US" sz="800" dirty="0" err="1"/>
              <a:t>skaber</a:t>
            </a:r>
            <a:r>
              <a:rPr lang="en-US" sz="800" dirty="0"/>
              <a:t>?</a:t>
            </a:r>
          </a:p>
          <a:p>
            <a:pPr>
              <a:spcAft>
                <a:spcPts val="0"/>
              </a:spcAft>
            </a:pPr>
            <a:endParaRPr lang="en-US" sz="800" dirty="0"/>
          </a:p>
          <a:p>
            <a:pPr>
              <a:spcAft>
                <a:spcPts val="0"/>
              </a:spcAft>
            </a:pPr>
            <a:r>
              <a:rPr lang="en-US" sz="800" dirty="0"/>
              <a:t>5.	</a:t>
            </a:r>
            <a:r>
              <a:rPr lang="en-US" sz="800" dirty="0" err="1"/>
              <a:t>Hvordan</a:t>
            </a:r>
            <a:r>
              <a:rPr lang="en-US" sz="800" dirty="0"/>
              <a:t> </a:t>
            </a:r>
            <a:r>
              <a:rPr lang="en-US" sz="800" dirty="0" err="1"/>
              <a:t>arbejder</a:t>
            </a:r>
            <a:r>
              <a:rPr lang="en-US" sz="800" dirty="0"/>
              <a:t> du med </a:t>
            </a:r>
            <a:r>
              <a:rPr lang="en-US" sz="800" dirty="0" err="1"/>
              <a:t>spekulative</a:t>
            </a:r>
            <a:r>
              <a:rPr lang="en-US" sz="800" dirty="0"/>
              <a:t> </a:t>
            </a:r>
            <a:r>
              <a:rPr lang="en-US" sz="800" dirty="0" err="1"/>
              <a:t>praksisser</a:t>
            </a:r>
            <a:r>
              <a:rPr lang="en-US" sz="800" dirty="0"/>
              <a:t>? Og </a:t>
            </a:r>
            <a:r>
              <a:rPr lang="en-US" sz="800" dirty="0" err="1"/>
              <a:t>hvorfor</a:t>
            </a:r>
            <a:r>
              <a:rPr lang="en-US" sz="800" dirty="0"/>
              <a:t>?</a:t>
            </a:r>
          </a:p>
          <a:p>
            <a:pPr>
              <a:spcAft>
                <a:spcPts val="0"/>
              </a:spcAft>
            </a:pPr>
            <a:endParaRPr lang="en-US" sz="800" dirty="0"/>
          </a:p>
          <a:p>
            <a:pPr>
              <a:spcAft>
                <a:spcPts val="0"/>
              </a:spcAft>
            </a:pPr>
            <a:r>
              <a:rPr lang="en-US" sz="800" dirty="0"/>
              <a:t>6.	</a:t>
            </a:r>
            <a:r>
              <a:rPr lang="en-US" sz="800" dirty="0" err="1"/>
              <a:t>Hvilke</a:t>
            </a:r>
            <a:r>
              <a:rPr lang="en-US" sz="800" dirty="0"/>
              <a:t> </a:t>
            </a:r>
            <a:r>
              <a:rPr lang="en-US" sz="800" dirty="0" err="1"/>
              <a:t>perspektiver</a:t>
            </a:r>
            <a:r>
              <a:rPr lang="en-US" sz="800" dirty="0"/>
              <a:t> </a:t>
            </a:r>
            <a:r>
              <a:rPr lang="en-US" sz="800" dirty="0" err="1"/>
              <a:t>kan</a:t>
            </a:r>
            <a:r>
              <a:rPr lang="en-US" sz="800" dirty="0"/>
              <a:t> kunst </a:t>
            </a:r>
            <a:r>
              <a:rPr lang="en-US" sz="800" dirty="0" err="1"/>
              <a:t>bringe</a:t>
            </a:r>
            <a:r>
              <a:rPr lang="en-US" sz="800" dirty="0"/>
              <a:t> </a:t>
            </a:r>
            <a:r>
              <a:rPr lang="en-US" sz="800" dirty="0" err="1"/>
              <a:t>til</a:t>
            </a:r>
            <a:r>
              <a:rPr lang="en-US" sz="800" dirty="0"/>
              <a:t> </a:t>
            </a:r>
            <a:r>
              <a:rPr lang="en-US" sz="800" dirty="0" err="1"/>
              <a:t>debatten</a:t>
            </a:r>
            <a:r>
              <a:rPr lang="en-US" sz="800" dirty="0"/>
              <a:t> om AI’s </a:t>
            </a:r>
            <a:r>
              <a:rPr lang="en-US" sz="800" dirty="0" err="1"/>
              <a:t>etiske</a:t>
            </a:r>
            <a:r>
              <a:rPr lang="en-US" sz="800" dirty="0"/>
              <a:t> </a:t>
            </a:r>
            <a:r>
              <a:rPr lang="en-US" sz="800" dirty="0" err="1"/>
              <a:t>og</a:t>
            </a:r>
            <a:r>
              <a:rPr lang="en-US" sz="800" dirty="0"/>
              <a:t> </a:t>
            </a:r>
            <a:r>
              <a:rPr lang="en-US" sz="800" dirty="0" err="1"/>
              <a:t>samfundsmæssige</a:t>
            </a:r>
            <a:r>
              <a:rPr lang="en-US" sz="800" dirty="0"/>
              <a:t> </a:t>
            </a:r>
            <a:r>
              <a:rPr lang="en-US" sz="800" dirty="0" err="1"/>
              <a:t>konsekvenser</a:t>
            </a:r>
            <a:r>
              <a:rPr lang="en-US" sz="800" dirty="0"/>
              <a:t>?</a:t>
            </a:r>
          </a:p>
          <a:p>
            <a:pPr>
              <a:spcAft>
                <a:spcPts val="0"/>
              </a:spcAft>
            </a:pPr>
            <a:endParaRPr lang="en-US" sz="800" dirty="0"/>
          </a:p>
          <a:p>
            <a:pPr>
              <a:spcAft>
                <a:spcPts val="0"/>
              </a:spcAft>
            </a:pPr>
            <a:r>
              <a:rPr lang="en-US" sz="800" dirty="0"/>
              <a:t>7.	</a:t>
            </a:r>
            <a:r>
              <a:rPr lang="en-US" sz="800" dirty="0" err="1"/>
              <a:t>Hvordan</a:t>
            </a:r>
            <a:r>
              <a:rPr lang="en-US" sz="800" dirty="0"/>
              <a:t> </a:t>
            </a:r>
            <a:r>
              <a:rPr lang="en-US" sz="800" dirty="0" err="1"/>
              <a:t>kan</a:t>
            </a:r>
            <a:r>
              <a:rPr lang="en-US" sz="800" dirty="0"/>
              <a:t> vi </a:t>
            </a:r>
            <a:r>
              <a:rPr lang="en-US" sz="800" dirty="0" err="1"/>
              <a:t>styrke</a:t>
            </a:r>
            <a:r>
              <a:rPr lang="en-US" sz="800" dirty="0"/>
              <a:t> </a:t>
            </a:r>
            <a:r>
              <a:rPr lang="en-US" sz="800" dirty="0" err="1"/>
              <a:t>lokale</a:t>
            </a:r>
            <a:r>
              <a:rPr lang="en-US" sz="800" dirty="0"/>
              <a:t> </a:t>
            </a:r>
            <a:r>
              <a:rPr lang="en-US" sz="800" dirty="0" err="1"/>
              <a:t>teknologiske</a:t>
            </a:r>
            <a:r>
              <a:rPr lang="en-US" sz="800" dirty="0"/>
              <a:t> </a:t>
            </a:r>
            <a:r>
              <a:rPr lang="en-US" sz="800" dirty="0" err="1"/>
              <a:t>initiativer</a:t>
            </a:r>
            <a:r>
              <a:rPr lang="en-US" sz="800" dirty="0"/>
              <a:t> </a:t>
            </a:r>
            <a:r>
              <a:rPr lang="en-US" sz="800" dirty="0" err="1"/>
              <a:t>og</a:t>
            </a:r>
            <a:r>
              <a:rPr lang="en-US" sz="800" dirty="0"/>
              <a:t> </a:t>
            </a:r>
            <a:r>
              <a:rPr lang="en-US" sz="800" dirty="0" err="1"/>
              <a:t>undgå</a:t>
            </a:r>
            <a:r>
              <a:rPr lang="en-US" sz="800" dirty="0"/>
              <a:t> </a:t>
            </a:r>
            <a:r>
              <a:rPr lang="en-US" sz="800" dirty="0" err="1"/>
              <a:t>afhængighed</a:t>
            </a:r>
            <a:r>
              <a:rPr lang="en-US" sz="800" dirty="0"/>
              <a:t> </a:t>
            </a:r>
            <a:r>
              <a:rPr lang="en-US" sz="800" dirty="0" err="1"/>
              <a:t>af</a:t>
            </a:r>
            <a:r>
              <a:rPr lang="en-US" sz="800" dirty="0"/>
              <a:t> store tech-</a:t>
            </a:r>
            <a:r>
              <a:rPr lang="en-US" sz="800" dirty="0" err="1"/>
              <a:t>virksomheder</a:t>
            </a:r>
            <a:r>
              <a:rPr lang="en-US" sz="800" dirty="0"/>
              <a:t>?</a:t>
            </a:r>
          </a:p>
          <a:p>
            <a:pPr>
              <a:spcAft>
                <a:spcPts val="0"/>
              </a:spcAft>
            </a:pPr>
            <a:endParaRPr lang="en-US" sz="800" dirty="0"/>
          </a:p>
          <a:p>
            <a:pPr>
              <a:spcAft>
                <a:spcPts val="0"/>
              </a:spcAft>
            </a:pPr>
            <a:r>
              <a:rPr lang="en-US" sz="800" dirty="0"/>
              <a:t>8.	</a:t>
            </a:r>
            <a:r>
              <a:rPr lang="en-US" sz="800" dirty="0" err="1"/>
              <a:t>Hvordan</a:t>
            </a:r>
            <a:r>
              <a:rPr lang="en-US" sz="800" dirty="0"/>
              <a:t> </a:t>
            </a:r>
            <a:r>
              <a:rPr lang="en-US" sz="800" dirty="0" err="1"/>
              <a:t>kan</a:t>
            </a:r>
            <a:r>
              <a:rPr lang="en-US" sz="800" dirty="0"/>
              <a:t> </a:t>
            </a:r>
            <a:r>
              <a:rPr lang="en-US" sz="800" dirty="0" err="1"/>
              <a:t>studerende</a:t>
            </a:r>
            <a:r>
              <a:rPr lang="en-US" sz="800" dirty="0"/>
              <a:t> </a:t>
            </a:r>
            <a:r>
              <a:rPr lang="en-US" sz="800" dirty="0" err="1"/>
              <a:t>og</a:t>
            </a:r>
            <a:r>
              <a:rPr lang="en-US" sz="800" dirty="0"/>
              <a:t> </a:t>
            </a:r>
            <a:r>
              <a:rPr lang="en-US" sz="800" dirty="0" err="1"/>
              <a:t>undervisere</a:t>
            </a:r>
            <a:r>
              <a:rPr lang="en-US" sz="800" dirty="0"/>
              <a:t> </a:t>
            </a:r>
            <a:r>
              <a:rPr lang="en-US" sz="800" dirty="0" err="1"/>
              <a:t>arbejde</a:t>
            </a:r>
            <a:r>
              <a:rPr lang="en-US" sz="800" dirty="0"/>
              <a:t> </a:t>
            </a:r>
            <a:r>
              <a:rPr lang="en-US" sz="800" dirty="0" err="1"/>
              <a:t>kreativt</a:t>
            </a:r>
            <a:r>
              <a:rPr lang="en-US" sz="800" dirty="0"/>
              <a:t> med AI for at </a:t>
            </a:r>
            <a:r>
              <a:rPr lang="en-US" sz="800" dirty="0" err="1"/>
              <a:t>udvikle</a:t>
            </a:r>
            <a:r>
              <a:rPr lang="en-US" sz="800" dirty="0"/>
              <a:t> </a:t>
            </a:r>
            <a:r>
              <a:rPr lang="en-US" sz="800" dirty="0" err="1"/>
              <a:t>kritiske</a:t>
            </a:r>
            <a:r>
              <a:rPr lang="en-US" sz="800" dirty="0"/>
              <a:t> </a:t>
            </a:r>
            <a:r>
              <a:rPr lang="en-US" sz="800" dirty="0" err="1"/>
              <a:t>refleksioner</a:t>
            </a:r>
            <a:r>
              <a:rPr lang="en-US" sz="800" dirty="0"/>
              <a:t>?</a:t>
            </a:r>
          </a:p>
          <a:p>
            <a:pPr>
              <a:spcAft>
                <a:spcPts val="0"/>
              </a:spcAft>
            </a:pPr>
            <a:endParaRPr lang="en-US" sz="800" dirty="0"/>
          </a:p>
          <a:p>
            <a:pPr>
              <a:spcAft>
                <a:spcPts val="0"/>
              </a:spcAft>
            </a:pPr>
            <a:r>
              <a:rPr lang="en-US" sz="800" dirty="0"/>
              <a:t>9.	</a:t>
            </a:r>
            <a:r>
              <a:rPr lang="en-US" sz="800" dirty="0" err="1"/>
              <a:t>Hvordan</a:t>
            </a:r>
            <a:r>
              <a:rPr lang="en-US" sz="800" dirty="0"/>
              <a:t> </a:t>
            </a:r>
            <a:r>
              <a:rPr lang="en-US" sz="800" dirty="0" err="1"/>
              <a:t>kan</a:t>
            </a:r>
            <a:r>
              <a:rPr lang="en-US" sz="800" dirty="0"/>
              <a:t> vi </a:t>
            </a:r>
            <a:r>
              <a:rPr lang="en-US" sz="800" dirty="0" err="1"/>
              <a:t>sikre</a:t>
            </a:r>
            <a:r>
              <a:rPr lang="en-US" sz="800" dirty="0"/>
              <a:t>, at AI </a:t>
            </a:r>
            <a:r>
              <a:rPr lang="en-US" sz="800" dirty="0" err="1"/>
              <a:t>forbliver</a:t>
            </a:r>
            <a:r>
              <a:rPr lang="en-US" sz="800" dirty="0"/>
              <a:t> </a:t>
            </a:r>
            <a:r>
              <a:rPr lang="en-US" sz="800" dirty="0" err="1"/>
              <a:t>en</a:t>
            </a:r>
            <a:r>
              <a:rPr lang="en-US" sz="800" dirty="0"/>
              <a:t> </a:t>
            </a:r>
            <a:r>
              <a:rPr lang="en-US" sz="800" dirty="0" err="1"/>
              <a:t>teknologi</a:t>
            </a:r>
            <a:r>
              <a:rPr lang="en-US" sz="800" dirty="0"/>
              <a:t>, vi </a:t>
            </a:r>
            <a:r>
              <a:rPr lang="en-US" sz="800" dirty="0" err="1"/>
              <a:t>har</a:t>
            </a:r>
            <a:r>
              <a:rPr lang="en-US" sz="800" dirty="0"/>
              <a:t> </a:t>
            </a:r>
            <a:r>
              <a:rPr lang="en-US" sz="800" dirty="0" err="1"/>
              <a:t>indflydelse</a:t>
            </a:r>
            <a:r>
              <a:rPr lang="en-US" sz="800" dirty="0"/>
              <a:t> </a:t>
            </a:r>
            <a:r>
              <a:rPr lang="en-US" sz="800" dirty="0" err="1"/>
              <a:t>på</a:t>
            </a:r>
            <a:r>
              <a:rPr lang="en-US" sz="800" dirty="0"/>
              <a:t> </a:t>
            </a:r>
            <a:r>
              <a:rPr lang="en-US" sz="800" dirty="0" err="1"/>
              <a:t>og</a:t>
            </a:r>
            <a:r>
              <a:rPr lang="en-US" sz="800" dirty="0"/>
              <a:t> </a:t>
            </a:r>
            <a:r>
              <a:rPr lang="en-US" sz="800" dirty="0" err="1"/>
              <a:t>ikke</a:t>
            </a:r>
            <a:r>
              <a:rPr lang="en-US" sz="800" dirty="0"/>
              <a:t> blot </a:t>
            </a:r>
            <a:r>
              <a:rPr lang="en-US" sz="800" dirty="0" err="1"/>
              <a:t>en</a:t>
            </a:r>
            <a:r>
              <a:rPr lang="en-US" sz="800" dirty="0"/>
              <a:t> </a:t>
            </a:r>
            <a:r>
              <a:rPr lang="en-US" sz="800" dirty="0" err="1"/>
              <a:t>magisk</a:t>
            </a:r>
            <a:r>
              <a:rPr lang="en-US" sz="800" dirty="0"/>
              <a:t> sort </a:t>
            </a:r>
            <a:r>
              <a:rPr lang="en-US" sz="800" dirty="0" err="1"/>
              <a:t>boks</a:t>
            </a:r>
            <a:r>
              <a:rPr lang="en-US" sz="800" dirty="0"/>
              <a:t>?</a:t>
            </a:r>
          </a:p>
          <a:p>
            <a:pPr>
              <a:spcAft>
                <a:spcPts val="0"/>
              </a:spcAft>
            </a:pPr>
            <a:endParaRPr lang="en-US" sz="800" dirty="0"/>
          </a:p>
          <a:p>
            <a:pPr>
              <a:spcAft>
                <a:spcPts val="0"/>
              </a:spcAft>
            </a:pPr>
            <a:r>
              <a:rPr lang="en-US" sz="800" dirty="0"/>
              <a:t>10.	</a:t>
            </a:r>
            <a:r>
              <a:rPr lang="en-US" sz="800" dirty="0" err="1"/>
              <a:t>Hvilke</a:t>
            </a:r>
            <a:r>
              <a:rPr lang="en-US" sz="800" dirty="0"/>
              <a:t> </a:t>
            </a:r>
            <a:r>
              <a:rPr lang="en-US" sz="800" dirty="0" err="1"/>
              <a:t>konkrete</a:t>
            </a:r>
            <a:r>
              <a:rPr lang="en-US" sz="800" dirty="0"/>
              <a:t> </a:t>
            </a:r>
            <a:r>
              <a:rPr lang="en-US" sz="800" dirty="0" err="1"/>
              <a:t>eksempler</a:t>
            </a:r>
            <a:r>
              <a:rPr lang="en-US" sz="800" dirty="0"/>
              <a:t> </a:t>
            </a:r>
            <a:r>
              <a:rPr lang="en-US" sz="800" dirty="0" err="1"/>
              <a:t>har</a:t>
            </a:r>
            <a:r>
              <a:rPr lang="en-US" sz="800" dirty="0"/>
              <a:t> du </a:t>
            </a:r>
            <a:r>
              <a:rPr lang="en-US" sz="800" dirty="0" err="1"/>
              <a:t>på</a:t>
            </a:r>
            <a:r>
              <a:rPr lang="en-US" sz="800" dirty="0"/>
              <a:t> AI-</a:t>
            </a:r>
            <a:r>
              <a:rPr lang="en-US" sz="800" dirty="0" err="1"/>
              <a:t>værker</a:t>
            </a:r>
            <a:r>
              <a:rPr lang="en-US" sz="800" dirty="0"/>
              <a:t>, der </a:t>
            </a:r>
            <a:r>
              <a:rPr lang="en-US" sz="800" dirty="0" err="1"/>
              <a:t>skaber</a:t>
            </a:r>
            <a:r>
              <a:rPr lang="en-US" sz="800" dirty="0"/>
              <a:t> </a:t>
            </a:r>
            <a:r>
              <a:rPr lang="en-US" sz="800" dirty="0" err="1"/>
              <a:t>forstyrrelse</a:t>
            </a:r>
            <a:r>
              <a:rPr lang="en-US" sz="800" dirty="0"/>
              <a:t> </a:t>
            </a:r>
            <a:r>
              <a:rPr lang="en-US" sz="800" dirty="0" err="1"/>
              <a:t>og</a:t>
            </a:r>
            <a:r>
              <a:rPr lang="en-US" sz="800" dirty="0"/>
              <a:t> </a:t>
            </a:r>
            <a:r>
              <a:rPr lang="en-US" sz="800" dirty="0" err="1"/>
              <a:t>tankevirksomhed</a:t>
            </a:r>
            <a:r>
              <a:rPr lang="en-US" sz="800" dirty="0"/>
              <a:t>?</a:t>
            </a:r>
          </a:p>
          <a:p>
            <a:pPr>
              <a:spcAft>
                <a:spcPts val="0"/>
              </a:spcAft>
            </a:pPr>
            <a:endParaRPr lang="en-US" sz="800" dirty="0"/>
          </a:p>
          <a:p>
            <a:pPr>
              <a:spcAft>
                <a:spcPts val="0"/>
              </a:spcAft>
            </a:pPr>
            <a:r>
              <a:rPr lang="en-US" sz="800" dirty="0" err="1"/>
              <a:t>Samtale</a:t>
            </a:r>
            <a:r>
              <a:rPr lang="en-US" sz="800" dirty="0"/>
              <a:t> med </a:t>
            </a:r>
            <a:r>
              <a:rPr lang="en-US" sz="800" dirty="0" err="1"/>
              <a:t>publikum</a:t>
            </a:r>
            <a:r>
              <a:rPr lang="en-US" sz="800" dirty="0"/>
              <a:t> (ca. 20 min) </a:t>
            </a:r>
            <a:r>
              <a:rPr lang="en-US" sz="800" dirty="0" err="1"/>
              <a:t>Majken</a:t>
            </a:r>
            <a:r>
              <a:rPr lang="en-US" sz="800" dirty="0"/>
              <a:t> </a:t>
            </a:r>
            <a:r>
              <a:rPr lang="en-US" sz="800" dirty="0" err="1"/>
              <a:t>inviterer</a:t>
            </a:r>
            <a:r>
              <a:rPr lang="en-US" sz="800" dirty="0"/>
              <a:t> </a:t>
            </a:r>
            <a:r>
              <a:rPr lang="en-US" sz="800" dirty="0" err="1"/>
              <a:t>publikum</a:t>
            </a:r>
            <a:r>
              <a:rPr lang="en-US" sz="800" dirty="0"/>
              <a:t> </a:t>
            </a:r>
            <a:r>
              <a:rPr lang="en-US" sz="800" dirty="0" err="1"/>
              <a:t>til</a:t>
            </a:r>
            <a:r>
              <a:rPr lang="en-US" sz="800" dirty="0"/>
              <a:t> at </a:t>
            </a:r>
            <a:r>
              <a:rPr lang="en-US" sz="800" dirty="0" err="1"/>
              <a:t>deltage</a:t>
            </a:r>
            <a:r>
              <a:rPr lang="en-US" sz="800" dirty="0"/>
              <a:t> </a:t>
            </a:r>
            <a:r>
              <a:rPr lang="en-US" sz="800" dirty="0" err="1"/>
              <a:t>i</a:t>
            </a:r>
            <a:r>
              <a:rPr lang="en-US" sz="800" dirty="0"/>
              <a:t> </a:t>
            </a:r>
            <a:r>
              <a:rPr lang="en-US" sz="800" dirty="0" err="1"/>
              <a:t>samtalen</a:t>
            </a:r>
            <a:r>
              <a:rPr lang="en-US" sz="800" dirty="0"/>
              <a:t> med </a:t>
            </a:r>
            <a:r>
              <a:rPr lang="en-US" sz="800" dirty="0" err="1"/>
              <a:t>spørgsmål</a:t>
            </a:r>
            <a:r>
              <a:rPr lang="en-US" sz="800" dirty="0"/>
              <a:t> </a:t>
            </a:r>
            <a:r>
              <a:rPr lang="en-US" sz="800" dirty="0" err="1"/>
              <a:t>som</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a:t>
            </a:r>
            <a:r>
              <a:rPr lang="en-US" sz="800" dirty="0" err="1"/>
              <a:t>har</a:t>
            </a:r>
            <a:r>
              <a:rPr lang="en-US" sz="800" dirty="0"/>
              <a:t> </a:t>
            </a:r>
            <a:r>
              <a:rPr lang="en-US" sz="800" dirty="0" err="1"/>
              <a:t>jeres</a:t>
            </a:r>
            <a:r>
              <a:rPr lang="en-US" sz="800" dirty="0"/>
              <a:t> </a:t>
            </a:r>
            <a:r>
              <a:rPr lang="en-US" sz="800" dirty="0" err="1"/>
              <a:t>arbejde</a:t>
            </a:r>
            <a:r>
              <a:rPr lang="en-US" sz="800" dirty="0"/>
              <a:t> med prompting </a:t>
            </a:r>
            <a:r>
              <a:rPr lang="en-US" sz="800" dirty="0" err="1"/>
              <a:t>ændret</a:t>
            </a:r>
            <a:r>
              <a:rPr lang="en-US" sz="800" dirty="0"/>
              <a:t> </a:t>
            </a:r>
            <a:r>
              <a:rPr lang="en-US" sz="800" dirty="0" err="1"/>
              <a:t>jeres</a:t>
            </a:r>
            <a:r>
              <a:rPr lang="en-US" sz="800" dirty="0"/>
              <a:t> </a:t>
            </a:r>
            <a:r>
              <a:rPr lang="en-US" sz="800" dirty="0" err="1"/>
              <a:t>opfattelse</a:t>
            </a:r>
            <a:r>
              <a:rPr lang="en-US" sz="800" dirty="0"/>
              <a:t> </a:t>
            </a:r>
            <a:r>
              <a:rPr lang="en-US" sz="800" dirty="0" err="1"/>
              <a:t>af</a:t>
            </a:r>
            <a:r>
              <a:rPr lang="en-US" sz="800" dirty="0"/>
              <a:t> AI?</a:t>
            </a:r>
          </a:p>
          <a:p>
            <a:pPr>
              <a:spcAft>
                <a:spcPts val="0"/>
              </a:spcAft>
            </a:pPr>
            <a:endParaRPr lang="en-US" sz="800" dirty="0"/>
          </a:p>
          <a:p>
            <a:pPr>
              <a:spcAft>
                <a:spcPts val="0"/>
              </a:spcAft>
            </a:pPr>
            <a:r>
              <a:rPr lang="en-US" sz="800" dirty="0"/>
              <a:t>•	</a:t>
            </a:r>
            <a:r>
              <a:rPr lang="en-US" sz="800" dirty="0" err="1"/>
              <a:t>Hvilke</a:t>
            </a:r>
            <a:r>
              <a:rPr lang="en-US" sz="800" dirty="0"/>
              <a:t> </a:t>
            </a:r>
            <a:r>
              <a:rPr lang="en-US" sz="800" dirty="0" err="1"/>
              <a:t>udfordringer</a:t>
            </a:r>
            <a:r>
              <a:rPr lang="en-US" sz="800" dirty="0"/>
              <a:t> </a:t>
            </a:r>
            <a:r>
              <a:rPr lang="en-US" sz="800" dirty="0" err="1"/>
              <a:t>stødte</a:t>
            </a:r>
            <a:r>
              <a:rPr lang="en-US" sz="800" dirty="0"/>
              <a:t> I </a:t>
            </a:r>
            <a:r>
              <a:rPr lang="en-US" sz="800" dirty="0" err="1"/>
              <a:t>på</a:t>
            </a:r>
            <a:r>
              <a:rPr lang="en-US" sz="800" dirty="0"/>
              <a:t>, da I </a:t>
            </a:r>
            <a:r>
              <a:rPr lang="en-US" sz="800" dirty="0" err="1"/>
              <a:t>skabte</a:t>
            </a:r>
            <a:r>
              <a:rPr lang="en-US" sz="800" dirty="0"/>
              <a:t> </a:t>
            </a:r>
            <a:r>
              <a:rPr lang="en-US" sz="800" dirty="0" err="1"/>
              <a:t>jeres</a:t>
            </a:r>
            <a:r>
              <a:rPr lang="en-US" sz="800" dirty="0"/>
              <a:t> AI-</a:t>
            </a:r>
            <a:r>
              <a:rPr lang="en-US" sz="800" dirty="0" err="1"/>
              <a:t>værker</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ser I AI </a:t>
            </a:r>
            <a:r>
              <a:rPr lang="en-US" sz="800" dirty="0" err="1"/>
              <a:t>som</a:t>
            </a:r>
            <a:r>
              <a:rPr lang="en-US" sz="800" dirty="0"/>
              <a:t> </a:t>
            </a:r>
            <a:r>
              <a:rPr lang="en-US" sz="800" dirty="0" err="1"/>
              <a:t>en</a:t>
            </a:r>
            <a:r>
              <a:rPr lang="en-US" sz="800" dirty="0"/>
              <a:t> del </a:t>
            </a:r>
            <a:r>
              <a:rPr lang="en-US" sz="800" dirty="0" err="1"/>
              <a:t>af</a:t>
            </a:r>
            <a:r>
              <a:rPr lang="en-US" sz="800" dirty="0"/>
              <a:t> </a:t>
            </a:r>
            <a:r>
              <a:rPr lang="en-US" sz="800" dirty="0" err="1"/>
              <a:t>fremtidens</a:t>
            </a:r>
            <a:r>
              <a:rPr lang="en-US" sz="800" dirty="0"/>
              <a:t> </a:t>
            </a:r>
            <a:r>
              <a:rPr lang="en-US" sz="800" dirty="0" err="1"/>
              <a:t>læring</a:t>
            </a:r>
            <a:r>
              <a:rPr lang="en-US" sz="800" dirty="0"/>
              <a:t> </a:t>
            </a:r>
            <a:r>
              <a:rPr lang="en-US" sz="800" dirty="0" err="1"/>
              <a:t>og</a:t>
            </a:r>
            <a:r>
              <a:rPr lang="en-US" sz="800" dirty="0"/>
              <a:t> </a:t>
            </a:r>
            <a:r>
              <a:rPr lang="en-US" sz="800" dirty="0" err="1"/>
              <a:t>undervisning</a:t>
            </a:r>
            <a:r>
              <a:rPr lang="en-US" sz="800" dirty="0"/>
              <a:t>?</a:t>
            </a:r>
          </a:p>
          <a:p>
            <a:pPr>
              <a:spcAft>
                <a:spcPts val="0"/>
              </a:spcAft>
            </a:pPr>
            <a:endParaRPr lang="en-US" sz="800" dirty="0"/>
          </a:p>
          <a:p>
            <a:pPr>
              <a:spcAft>
                <a:spcPts val="0"/>
              </a:spcAft>
            </a:pPr>
            <a:r>
              <a:rPr lang="en-US" sz="800" dirty="0"/>
              <a:t>•	</a:t>
            </a:r>
            <a:r>
              <a:rPr lang="en-US" sz="800" dirty="0" err="1"/>
              <a:t>Hvorfor</a:t>
            </a:r>
            <a:r>
              <a:rPr lang="en-US" sz="800" dirty="0"/>
              <a:t> er det </a:t>
            </a:r>
            <a:r>
              <a:rPr lang="en-US" sz="800" dirty="0" err="1"/>
              <a:t>vigtigt</a:t>
            </a:r>
            <a:r>
              <a:rPr lang="en-US" sz="800" dirty="0"/>
              <a:t> at </a:t>
            </a:r>
            <a:r>
              <a:rPr lang="en-US" sz="800" dirty="0" err="1"/>
              <a:t>arbejde</a:t>
            </a:r>
            <a:r>
              <a:rPr lang="en-US" sz="800" dirty="0"/>
              <a:t> </a:t>
            </a:r>
            <a:r>
              <a:rPr lang="en-US" sz="800" dirty="0" err="1"/>
              <a:t>kritisk</a:t>
            </a:r>
            <a:r>
              <a:rPr lang="en-US" sz="800" dirty="0"/>
              <a:t> med AI </a:t>
            </a:r>
            <a:r>
              <a:rPr lang="en-US" sz="800" dirty="0" err="1"/>
              <a:t>på</a:t>
            </a:r>
            <a:r>
              <a:rPr lang="en-US" sz="800" dirty="0"/>
              <a:t> KP? </a:t>
            </a:r>
          </a:p>
          <a:p>
            <a:pPr>
              <a:spcAft>
                <a:spcPts val="0"/>
              </a:spcAft>
            </a:pPr>
            <a:endParaRPr lang="en-US" sz="800" dirty="0"/>
          </a:p>
          <a:p>
            <a:pPr>
              <a:spcAft>
                <a:spcPts val="0"/>
              </a:spcAft>
            </a:pPr>
            <a:r>
              <a:rPr lang="en-US" sz="800" dirty="0"/>
              <a:t>•	</a:t>
            </a:r>
            <a:r>
              <a:rPr lang="en-US" sz="800" dirty="0" err="1"/>
              <a:t>Hvilke</a:t>
            </a:r>
            <a:r>
              <a:rPr lang="en-US" sz="800" dirty="0"/>
              <a:t> </a:t>
            </a:r>
            <a:r>
              <a:rPr lang="en-US" sz="800" dirty="0" err="1"/>
              <a:t>etiske</a:t>
            </a:r>
            <a:r>
              <a:rPr lang="en-US" sz="800" dirty="0"/>
              <a:t> </a:t>
            </a:r>
            <a:r>
              <a:rPr lang="en-US" sz="800" dirty="0" err="1"/>
              <a:t>dilemmaer</a:t>
            </a:r>
            <a:r>
              <a:rPr lang="en-US" sz="800" dirty="0"/>
              <a:t> </a:t>
            </a:r>
            <a:r>
              <a:rPr lang="en-US" sz="800" dirty="0" err="1"/>
              <a:t>mener</a:t>
            </a:r>
            <a:r>
              <a:rPr lang="en-US" sz="800" dirty="0"/>
              <a:t> I, vi </a:t>
            </a:r>
            <a:r>
              <a:rPr lang="en-US" sz="800" dirty="0" err="1"/>
              <a:t>bør</a:t>
            </a:r>
            <a:r>
              <a:rPr lang="en-US" sz="800" dirty="0"/>
              <a:t> </a:t>
            </a:r>
            <a:r>
              <a:rPr lang="en-US" sz="800" dirty="0" err="1"/>
              <a:t>være</a:t>
            </a:r>
            <a:r>
              <a:rPr lang="en-US" sz="800" dirty="0"/>
              <a:t> </a:t>
            </a:r>
            <a:r>
              <a:rPr lang="en-US" sz="800" dirty="0" err="1"/>
              <a:t>mest</a:t>
            </a:r>
            <a:r>
              <a:rPr lang="en-US" sz="800" dirty="0"/>
              <a:t> </a:t>
            </a:r>
            <a:r>
              <a:rPr lang="en-US" sz="800" dirty="0" err="1"/>
              <a:t>opmærksomme</a:t>
            </a:r>
            <a:r>
              <a:rPr lang="en-US" sz="800" dirty="0"/>
              <a:t> </a:t>
            </a:r>
            <a:r>
              <a:rPr lang="en-US" sz="800" dirty="0" err="1"/>
              <a:t>på</a:t>
            </a:r>
            <a:r>
              <a:rPr lang="en-US" sz="800" dirty="0"/>
              <a:t>?</a:t>
            </a:r>
          </a:p>
          <a:p>
            <a:pPr>
              <a:spcAft>
                <a:spcPts val="0"/>
              </a:spcAft>
            </a:pPr>
            <a:endParaRPr lang="en-US" sz="800" dirty="0"/>
          </a:p>
          <a:p>
            <a:pPr>
              <a:spcAft>
                <a:spcPts val="0"/>
              </a:spcAft>
            </a:pPr>
            <a:r>
              <a:rPr lang="en-US" sz="800" dirty="0"/>
              <a:t>•	</a:t>
            </a:r>
            <a:r>
              <a:rPr lang="en-US" sz="800" dirty="0" err="1"/>
              <a:t>Hvad</a:t>
            </a:r>
            <a:r>
              <a:rPr lang="en-US" sz="800" dirty="0"/>
              <a:t> </a:t>
            </a:r>
            <a:r>
              <a:rPr lang="en-US" sz="800" dirty="0" err="1"/>
              <a:t>kan</a:t>
            </a:r>
            <a:r>
              <a:rPr lang="en-US" sz="800" dirty="0"/>
              <a:t> vi </a:t>
            </a:r>
            <a:r>
              <a:rPr lang="en-US" sz="800" dirty="0" err="1"/>
              <a:t>lokalt</a:t>
            </a:r>
            <a:r>
              <a:rPr lang="en-US" sz="800" dirty="0"/>
              <a:t> </a:t>
            </a:r>
            <a:r>
              <a:rPr lang="en-US" sz="800" dirty="0" err="1"/>
              <a:t>gøre</a:t>
            </a:r>
            <a:r>
              <a:rPr lang="en-US" sz="800" dirty="0"/>
              <a:t> for at </a:t>
            </a:r>
            <a:r>
              <a:rPr lang="en-US" sz="800" dirty="0" err="1"/>
              <a:t>sikre</a:t>
            </a:r>
            <a:r>
              <a:rPr lang="en-US" sz="800" dirty="0"/>
              <a:t> </a:t>
            </a:r>
            <a:r>
              <a:rPr lang="en-US" sz="800" dirty="0" err="1"/>
              <a:t>en</a:t>
            </a:r>
            <a:r>
              <a:rPr lang="en-US" sz="800" dirty="0"/>
              <a:t> </a:t>
            </a:r>
            <a:r>
              <a:rPr lang="en-US" sz="800" dirty="0" err="1"/>
              <a:t>demokratisk</a:t>
            </a:r>
            <a:r>
              <a:rPr lang="en-US" sz="800" dirty="0"/>
              <a:t> </a:t>
            </a:r>
            <a:r>
              <a:rPr lang="en-US" sz="800" dirty="0" err="1"/>
              <a:t>og</a:t>
            </a:r>
            <a:r>
              <a:rPr lang="en-US" sz="800" dirty="0"/>
              <a:t> </a:t>
            </a:r>
            <a:r>
              <a:rPr lang="en-US" sz="800" dirty="0" err="1"/>
              <a:t>ansvarlig</a:t>
            </a:r>
            <a:r>
              <a:rPr lang="en-US" sz="800" dirty="0"/>
              <a:t> </a:t>
            </a:r>
            <a:r>
              <a:rPr lang="en-US" sz="800" dirty="0" err="1"/>
              <a:t>brug</a:t>
            </a:r>
            <a:r>
              <a:rPr lang="en-US" sz="800" dirty="0"/>
              <a:t> </a:t>
            </a:r>
            <a:r>
              <a:rPr lang="en-US" sz="800" dirty="0" err="1"/>
              <a:t>af</a:t>
            </a:r>
            <a:r>
              <a:rPr lang="en-US" sz="800" dirty="0"/>
              <a:t> AI?</a:t>
            </a:r>
          </a:p>
          <a:p>
            <a:pPr>
              <a:spcAft>
                <a:spcPts val="0"/>
              </a:spcAft>
            </a:pPr>
            <a:endParaRPr lang="en-US" sz="800" dirty="0"/>
          </a:p>
          <a:p>
            <a:pPr>
              <a:spcAft>
                <a:spcPts val="0"/>
              </a:spcAft>
            </a:pPr>
            <a:r>
              <a:rPr lang="en-US" sz="800" dirty="0" err="1"/>
              <a:t>Afrunding</a:t>
            </a:r>
            <a:r>
              <a:rPr lang="en-US" sz="800" dirty="0"/>
              <a:t> </a:t>
            </a:r>
            <a:r>
              <a:rPr lang="en-US" sz="800" dirty="0" err="1"/>
              <a:t>og</a:t>
            </a:r>
            <a:r>
              <a:rPr lang="en-US" sz="800" dirty="0"/>
              <a:t> </a:t>
            </a:r>
            <a:r>
              <a:rPr lang="en-US" sz="800" dirty="0" err="1"/>
              <a:t>udstilling</a:t>
            </a:r>
            <a:r>
              <a:rPr lang="en-US" sz="800" dirty="0"/>
              <a:t> </a:t>
            </a:r>
            <a:r>
              <a:rPr lang="en-US" sz="800" dirty="0" err="1"/>
              <a:t>af</a:t>
            </a:r>
            <a:r>
              <a:rPr lang="en-US" sz="800" dirty="0"/>
              <a:t> </a:t>
            </a:r>
            <a:r>
              <a:rPr lang="en-US" sz="800" dirty="0" err="1"/>
              <a:t>studerendes</a:t>
            </a:r>
            <a:r>
              <a:rPr lang="en-US" sz="800" dirty="0"/>
              <a:t> </a:t>
            </a:r>
            <a:r>
              <a:rPr lang="en-US" sz="800" dirty="0" err="1"/>
              <a:t>værker</a:t>
            </a:r>
            <a:r>
              <a:rPr lang="en-US" sz="800" dirty="0"/>
              <a:t> (ca. 10 min) Moderator </a:t>
            </a:r>
            <a:r>
              <a:rPr lang="en-US" sz="800" dirty="0" err="1"/>
              <a:t>afrunder</a:t>
            </a:r>
            <a:r>
              <a:rPr lang="en-US" sz="800" dirty="0"/>
              <a:t> </a:t>
            </a:r>
            <a:r>
              <a:rPr lang="en-US" sz="800" dirty="0" err="1"/>
              <a:t>samtalen</a:t>
            </a:r>
            <a:r>
              <a:rPr lang="en-US" sz="800" dirty="0"/>
              <a:t> </a:t>
            </a:r>
            <a:r>
              <a:rPr lang="en-US" sz="800" dirty="0" err="1"/>
              <a:t>og</a:t>
            </a:r>
            <a:r>
              <a:rPr lang="en-US" sz="800" dirty="0"/>
              <a:t> </a:t>
            </a:r>
            <a:r>
              <a:rPr lang="en-US" sz="800" dirty="0" err="1"/>
              <a:t>inviterer</a:t>
            </a:r>
            <a:r>
              <a:rPr lang="en-US" sz="800" dirty="0"/>
              <a:t> </a:t>
            </a:r>
            <a:r>
              <a:rPr lang="en-US" sz="800" dirty="0" err="1"/>
              <a:t>til</a:t>
            </a:r>
            <a:r>
              <a:rPr lang="en-US" sz="800" dirty="0"/>
              <a:t> </a:t>
            </a:r>
            <a:r>
              <a:rPr lang="en-US" sz="800" dirty="0" err="1"/>
              <a:t>refleksion</a:t>
            </a:r>
            <a:r>
              <a:rPr lang="en-US" sz="800" dirty="0"/>
              <a:t> </a:t>
            </a:r>
            <a:r>
              <a:rPr lang="en-US" sz="800" dirty="0" err="1"/>
              <a:t>og</a:t>
            </a:r>
            <a:r>
              <a:rPr lang="en-US" sz="800" dirty="0"/>
              <a:t> dialog om </a:t>
            </a:r>
            <a:r>
              <a:rPr lang="en-US" sz="800" dirty="0" err="1"/>
              <a:t>udstillingen</a:t>
            </a:r>
            <a:r>
              <a:rPr lang="en-US" sz="800" dirty="0"/>
              <a:t>:</a:t>
            </a:r>
          </a:p>
          <a:p>
            <a:pPr>
              <a:spcAft>
                <a:spcPts val="0"/>
              </a:spcAft>
            </a:pPr>
            <a:endParaRPr lang="en-US" sz="800" dirty="0"/>
          </a:p>
          <a:p>
            <a:pPr>
              <a:spcAft>
                <a:spcPts val="0"/>
              </a:spcAft>
            </a:pPr>
            <a:r>
              <a:rPr lang="en-US" sz="800" dirty="0"/>
              <a:t>•	</a:t>
            </a:r>
            <a:r>
              <a:rPr lang="en-US" sz="800" dirty="0" err="1"/>
              <a:t>Hvad</a:t>
            </a:r>
            <a:r>
              <a:rPr lang="en-US" sz="800" dirty="0"/>
              <a:t> </a:t>
            </a:r>
            <a:r>
              <a:rPr lang="en-US" sz="800" dirty="0" err="1"/>
              <a:t>overraskede</a:t>
            </a:r>
            <a:r>
              <a:rPr lang="en-US" sz="800" dirty="0"/>
              <a:t> </a:t>
            </a:r>
            <a:r>
              <a:rPr lang="en-US" sz="800" dirty="0" err="1"/>
              <a:t>jer</a:t>
            </a:r>
            <a:r>
              <a:rPr lang="en-US" sz="800" dirty="0"/>
              <a:t> </a:t>
            </a:r>
            <a:r>
              <a:rPr lang="en-US" sz="800" dirty="0" err="1"/>
              <a:t>ved</a:t>
            </a:r>
            <a:r>
              <a:rPr lang="en-US" sz="800" dirty="0"/>
              <a:t> at se de </a:t>
            </a:r>
            <a:r>
              <a:rPr lang="en-US" sz="800" dirty="0" err="1"/>
              <a:t>studerendes</a:t>
            </a:r>
            <a:r>
              <a:rPr lang="en-US" sz="800" dirty="0"/>
              <a:t> </a:t>
            </a:r>
            <a:r>
              <a:rPr lang="en-US" sz="800" dirty="0" err="1"/>
              <a:t>værker</a:t>
            </a:r>
            <a:r>
              <a:rPr lang="en-US" sz="800" dirty="0"/>
              <a:t>?</a:t>
            </a:r>
          </a:p>
          <a:p>
            <a:pPr>
              <a:spcAft>
                <a:spcPts val="0"/>
              </a:spcAft>
            </a:pPr>
            <a:endParaRPr lang="en-US" sz="800" dirty="0"/>
          </a:p>
          <a:p>
            <a:pPr>
              <a:spcAft>
                <a:spcPts val="0"/>
              </a:spcAft>
            </a:pPr>
            <a:r>
              <a:rPr lang="en-US" sz="800" dirty="0"/>
              <a:t>•	</a:t>
            </a:r>
            <a:r>
              <a:rPr lang="en-US" sz="800" dirty="0" err="1"/>
              <a:t>Hvordan</a:t>
            </a:r>
            <a:r>
              <a:rPr lang="en-US" sz="800" dirty="0"/>
              <a:t> </a:t>
            </a:r>
            <a:r>
              <a:rPr lang="en-US" sz="800" dirty="0" err="1"/>
              <a:t>kan</a:t>
            </a:r>
            <a:r>
              <a:rPr lang="en-US" sz="800" dirty="0"/>
              <a:t> </a:t>
            </a:r>
            <a:r>
              <a:rPr lang="en-US" sz="800" dirty="0" err="1"/>
              <a:t>disse</a:t>
            </a:r>
            <a:r>
              <a:rPr lang="en-US" sz="800" dirty="0"/>
              <a:t> </a:t>
            </a:r>
            <a:r>
              <a:rPr lang="en-US" sz="800" dirty="0" err="1"/>
              <a:t>eksperimenter</a:t>
            </a:r>
            <a:r>
              <a:rPr lang="en-US" sz="800" dirty="0"/>
              <a:t> </a:t>
            </a:r>
            <a:r>
              <a:rPr lang="en-US" sz="800" dirty="0" err="1"/>
              <a:t>bidrage</a:t>
            </a:r>
            <a:r>
              <a:rPr lang="en-US" sz="800" dirty="0"/>
              <a:t> </a:t>
            </a:r>
            <a:r>
              <a:rPr lang="en-US" sz="800" dirty="0" err="1"/>
              <a:t>til</a:t>
            </a:r>
            <a:r>
              <a:rPr lang="en-US" sz="800" dirty="0"/>
              <a:t> </a:t>
            </a:r>
            <a:r>
              <a:rPr lang="en-US" sz="800" dirty="0" err="1"/>
              <a:t>en</a:t>
            </a:r>
            <a:r>
              <a:rPr lang="en-US" sz="800" dirty="0"/>
              <a:t> </a:t>
            </a:r>
            <a:r>
              <a:rPr lang="en-US" sz="800" dirty="0" err="1"/>
              <a:t>bredere</a:t>
            </a:r>
            <a:r>
              <a:rPr lang="en-US" sz="800" dirty="0"/>
              <a:t> </a:t>
            </a:r>
            <a:r>
              <a:rPr lang="en-US" sz="800" dirty="0" err="1"/>
              <a:t>diskussion</a:t>
            </a:r>
            <a:r>
              <a:rPr lang="en-US" sz="800" dirty="0"/>
              <a:t> om AI </a:t>
            </a:r>
            <a:r>
              <a:rPr lang="en-US" sz="800" dirty="0" err="1"/>
              <a:t>i</a:t>
            </a:r>
            <a:r>
              <a:rPr lang="en-US" sz="800" dirty="0"/>
              <a:t> </a:t>
            </a:r>
            <a:r>
              <a:rPr lang="en-US" sz="800" dirty="0" err="1"/>
              <a:t>samfundet</a:t>
            </a:r>
            <a:r>
              <a:rPr lang="en-US" sz="800" dirty="0"/>
              <a:t>?</a:t>
            </a:r>
          </a:p>
          <a:p>
            <a:pPr>
              <a:spcAft>
                <a:spcPts val="0"/>
              </a:spcAft>
            </a:pPr>
            <a:endParaRPr lang="en-US" sz="800" dirty="0"/>
          </a:p>
          <a:p>
            <a:pPr>
              <a:spcAft>
                <a:spcPts val="0"/>
              </a:spcAft>
            </a:pPr>
            <a:r>
              <a:rPr lang="en-US" sz="800" dirty="0" err="1"/>
              <a:t>Opsamling</a:t>
            </a:r>
            <a:endParaRPr lang="en-US" sz="800" dirty="0"/>
          </a:p>
          <a:p>
            <a:pPr>
              <a:spcAft>
                <a:spcPts val="0"/>
              </a:spcAft>
            </a:pPr>
            <a:r>
              <a:rPr lang="en-US" sz="800" dirty="0"/>
              <a:t>Tak </a:t>
            </a:r>
            <a:r>
              <a:rPr lang="en-US" sz="800" dirty="0" err="1"/>
              <a:t>til</a:t>
            </a:r>
            <a:r>
              <a:rPr lang="en-US" sz="800" dirty="0"/>
              <a:t> alle, der </a:t>
            </a:r>
            <a:r>
              <a:rPr lang="en-US" sz="800" dirty="0" err="1"/>
              <a:t>har</a:t>
            </a:r>
            <a:r>
              <a:rPr lang="en-US" sz="800" dirty="0"/>
              <a:t> </a:t>
            </a:r>
            <a:r>
              <a:rPr lang="en-US" sz="800" dirty="0" err="1"/>
              <a:t>deltaget</a:t>
            </a:r>
            <a:r>
              <a:rPr lang="en-US" sz="800" dirty="0"/>
              <a:t> </a:t>
            </a:r>
            <a:r>
              <a:rPr lang="en-US" sz="800" dirty="0" err="1"/>
              <a:t>i</a:t>
            </a:r>
            <a:r>
              <a:rPr lang="en-US" sz="800" dirty="0"/>
              <a:t> </a:t>
            </a:r>
            <a:r>
              <a:rPr lang="en-US" sz="800" dirty="0" err="1"/>
              <a:t>dagens</a:t>
            </a:r>
            <a:r>
              <a:rPr lang="en-US" sz="800" dirty="0"/>
              <a:t> arrangement – </a:t>
            </a:r>
            <a:r>
              <a:rPr lang="en-US" sz="800" dirty="0" err="1"/>
              <a:t>studerende</a:t>
            </a:r>
            <a:r>
              <a:rPr lang="en-US" sz="800" dirty="0"/>
              <a:t>, </a:t>
            </a:r>
            <a:r>
              <a:rPr lang="en-US" sz="800" dirty="0" err="1"/>
              <a:t>undervisere</a:t>
            </a:r>
            <a:r>
              <a:rPr lang="en-US" sz="800" dirty="0"/>
              <a:t>, </a:t>
            </a:r>
            <a:r>
              <a:rPr lang="en-US" sz="800" dirty="0" err="1"/>
              <a:t>eksterne</a:t>
            </a:r>
            <a:r>
              <a:rPr lang="en-US" sz="800" dirty="0"/>
              <a:t> </a:t>
            </a:r>
            <a:r>
              <a:rPr lang="en-US" sz="800" dirty="0" err="1"/>
              <a:t>gæster</a:t>
            </a:r>
            <a:r>
              <a:rPr lang="en-US" sz="800" dirty="0"/>
              <a:t> </a:t>
            </a:r>
            <a:r>
              <a:rPr lang="en-US" sz="800" dirty="0" err="1"/>
              <a:t>og</a:t>
            </a:r>
            <a:r>
              <a:rPr lang="en-US" sz="800" dirty="0"/>
              <a:t> </a:t>
            </a:r>
            <a:r>
              <a:rPr lang="en-US" sz="800" dirty="0" err="1"/>
              <a:t>ikke</a:t>
            </a:r>
            <a:r>
              <a:rPr lang="en-US" sz="800" dirty="0"/>
              <a:t> </a:t>
            </a:r>
            <a:r>
              <a:rPr lang="en-US" sz="800" dirty="0" err="1"/>
              <a:t>mindst</a:t>
            </a:r>
            <a:r>
              <a:rPr lang="en-US" sz="800" dirty="0"/>
              <a:t> </a:t>
            </a:r>
            <a:r>
              <a:rPr lang="en-US" sz="800" dirty="0" err="1"/>
              <a:t>vores</a:t>
            </a:r>
            <a:r>
              <a:rPr lang="en-US" sz="800" dirty="0"/>
              <a:t> </a:t>
            </a:r>
            <a:r>
              <a:rPr lang="en-US" sz="800" dirty="0" err="1"/>
              <a:t>inviterede</a:t>
            </a:r>
            <a:r>
              <a:rPr lang="en-US" sz="800" dirty="0"/>
              <a:t> </a:t>
            </a:r>
            <a:r>
              <a:rPr lang="en-US" sz="800" dirty="0" err="1"/>
              <a:t>kunstner</a:t>
            </a:r>
            <a:r>
              <a:rPr lang="en-US" sz="800" dirty="0"/>
              <a:t> Kristoffer </a:t>
            </a:r>
            <a:r>
              <a:rPr lang="en-US" sz="800" dirty="0" err="1"/>
              <a:t>Ørum</a:t>
            </a:r>
            <a:r>
              <a:rPr lang="en-US" sz="800" dirty="0"/>
              <a:t>.</a:t>
            </a:r>
          </a:p>
          <a:p>
            <a:pPr>
              <a:spcAft>
                <a:spcPts val="0"/>
              </a:spcAft>
            </a:pPr>
            <a:endParaRPr lang="en-US" sz="800" dirty="0"/>
          </a:p>
          <a:p>
            <a:pPr>
              <a:spcAft>
                <a:spcPts val="0"/>
              </a:spcAft>
            </a:pPr>
            <a:r>
              <a:rPr lang="en-US" sz="800" dirty="0"/>
              <a:t>Vi </a:t>
            </a:r>
            <a:r>
              <a:rPr lang="en-US" sz="800" dirty="0" err="1"/>
              <a:t>håber</a:t>
            </a:r>
            <a:r>
              <a:rPr lang="en-US" sz="800" dirty="0"/>
              <a:t>, at </a:t>
            </a:r>
            <a:r>
              <a:rPr lang="en-US" sz="800" dirty="0" err="1"/>
              <a:t>samtalen</a:t>
            </a:r>
            <a:r>
              <a:rPr lang="en-US" sz="800" dirty="0"/>
              <a:t> </a:t>
            </a:r>
            <a:r>
              <a:rPr lang="en-US" sz="800" dirty="0" err="1"/>
              <a:t>i</a:t>
            </a:r>
            <a:r>
              <a:rPr lang="en-US" sz="800" dirty="0"/>
              <a:t> </a:t>
            </a:r>
            <a:r>
              <a:rPr lang="en-US" sz="800" dirty="0" err="1"/>
              <a:t>dag</a:t>
            </a:r>
            <a:r>
              <a:rPr lang="en-US" sz="800" dirty="0"/>
              <a:t> </a:t>
            </a:r>
            <a:r>
              <a:rPr lang="en-US" sz="800" dirty="0" err="1"/>
              <a:t>har</a:t>
            </a:r>
            <a:r>
              <a:rPr lang="en-US" sz="800" dirty="0"/>
              <a:t> </a:t>
            </a:r>
            <a:r>
              <a:rPr lang="en-US" sz="800" dirty="0" err="1"/>
              <a:t>givet</a:t>
            </a:r>
            <a:r>
              <a:rPr lang="en-US" sz="800" dirty="0"/>
              <a:t> </a:t>
            </a:r>
            <a:r>
              <a:rPr lang="en-US" sz="800" dirty="0" err="1"/>
              <a:t>jer</a:t>
            </a:r>
            <a:r>
              <a:rPr lang="en-US" sz="800" dirty="0"/>
              <a:t> nye </a:t>
            </a:r>
            <a:r>
              <a:rPr lang="en-US" sz="800" dirty="0" err="1"/>
              <a:t>perspektiver</a:t>
            </a:r>
            <a:r>
              <a:rPr lang="en-US" sz="800" dirty="0"/>
              <a:t> </a:t>
            </a:r>
            <a:r>
              <a:rPr lang="en-US" sz="800" dirty="0" err="1"/>
              <a:t>på</a:t>
            </a:r>
            <a:r>
              <a:rPr lang="en-US" sz="800" dirty="0"/>
              <a:t>, </a:t>
            </a:r>
            <a:r>
              <a:rPr lang="en-US" sz="800" dirty="0" err="1"/>
              <a:t>hvordan</a:t>
            </a:r>
            <a:r>
              <a:rPr lang="en-US" sz="800" dirty="0"/>
              <a:t> AI </a:t>
            </a:r>
            <a:r>
              <a:rPr lang="en-US" sz="800" dirty="0" err="1"/>
              <a:t>kan</a:t>
            </a:r>
            <a:r>
              <a:rPr lang="en-US" sz="800" dirty="0"/>
              <a:t> </a:t>
            </a:r>
            <a:r>
              <a:rPr lang="en-US" sz="800" dirty="0" err="1"/>
              <a:t>udforskes</a:t>
            </a:r>
            <a:r>
              <a:rPr lang="en-US" sz="800" dirty="0"/>
              <a:t> </a:t>
            </a:r>
            <a:r>
              <a:rPr lang="en-US" sz="800" dirty="0" err="1"/>
              <a:t>og</a:t>
            </a:r>
            <a:r>
              <a:rPr lang="en-US" sz="800" dirty="0"/>
              <a:t> </a:t>
            </a:r>
            <a:r>
              <a:rPr lang="en-US" sz="800" dirty="0" err="1"/>
              <a:t>udfordres</a:t>
            </a:r>
            <a:r>
              <a:rPr lang="en-US" sz="800" dirty="0"/>
              <a:t> </a:t>
            </a:r>
            <a:r>
              <a:rPr lang="en-US" sz="800" dirty="0" err="1"/>
              <a:t>gennem</a:t>
            </a:r>
            <a:r>
              <a:rPr lang="en-US" sz="800" dirty="0"/>
              <a:t> </a:t>
            </a:r>
            <a:r>
              <a:rPr lang="en-US" sz="800" dirty="0" err="1"/>
              <a:t>kunstneriske</a:t>
            </a:r>
            <a:r>
              <a:rPr lang="en-US" sz="800" dirty="0"/>
              <a:t> </a:t>
            </a:r>
            <a:r>
              <a:rPr lang="en-US" sz="800" dirty="0" err="1"/>
              <a:t>og</a:t>
            </a:r>
            <a:r>
              <a:rPr lang="en-US" sz="800" dirty="0"/>
              <a:t> </a:t>
            </a:r>
            <a:r>
              <a:rPr lang="en-US" sz="800" dirty="0" err="1"/>
              <a:t>kritiske</a:t>
            </a:r>
            <a:r>
              <a:rPr lang="en-US" sz="800" dirty="0"/>
              <a:t> </a:t>
            </a:r>
            <a:r>
              <a:rPr lang="en-US" sz="800" dirty="0" err="1"/>
              <a:t>eksperimenter</a:t>
            </a:r>
            <a:r>
              <a:rPr lang="en-US" sz="800" dirty="0"/>
              <a:t>. AI er </a:t>
            </a:r>
            <a:r>
              <a:rPr lang="en-US" sz="800" dirty="0" err="1"/>
              <a:t>ikke</a:t>
            </a:r>
            <a:r>
              <a:rPr lang="en-US" sz="800" dirty="0"/>
              <a:t> blot </a:t>
            </a:r>
            <a:r>
              <a:rPr lang="en-US" sz="800" dirty="0" err="1"/>
              <a:t>en</a:t>
            </a:r>
            <a:r>
              <a:rPr lang="en-US" sz="800" dirty="0"/>
              <a:t> </a:t>
            </a:r>
            <a:r>
              <a:rPr lang="en-US" sz="800" dirty="0" err="1"/>
              <a:t>teknologi</a:t>
            </a:r>
            <a:r>
              <a:rPr lang="en-US" sz="800" dirty="0"/>
              <a:t>, der </a:t>
            </a:r>
            <a:r>
              <a:rPr lang="en-US" sz="800" dirty="0" err="1"/>
              <a:t>udvikler</a:t>
            </a:r>
            <a:r>
              <a:rPr lang="en-US" sz="800" dirty="0"/>
              <a:t> sig </a:t>
            </a:r>
            <a:r>
              <a:rPr lang="en-US" sz="800" dirty="0" err="1"/>
              <a:t>omkring</a:t>
            </a:r>
            <a:r>
              <a:rPr lang="en-US" sz="800" dirty="0"/>
              <a:t> </a:t>
            </a:r>
            <a:r>
              <a:rPr lang="en-US" sz="800" dirty="0" err="1"/>
              <a:t>os</a:t>
            </a:r>
            <a:r>
              <a:rPr lang="en-US" sz="800" dirty="0"/>
              <a:t> – det er </a:t>
            </a:r>
            <a:r>
              <a:rPr lang="en-US" sz="800" dirty="0" err="1"/>
              <a:t>noget</a:t>
            </a:r>
            <a:r>
              <a:rPr lang="en-US" sz="800" dirty="0"/>
              <a:t>, vi </a:t>
            </a:r>
            <a:r>
              <a:rPr lang="en-US" sz="800" dirty="0" err="1"/>
              <a:t>aktivt</a:t>
            </a:r>
            <a:r>
              <a:rPr lang="en-US" sz="800" dirty="0"/>
              <a:t> </a:t>
            </a:r>
            <a:r>
              <a:rPr lang="en-US" sz="800" dirty="0" err="1"/>
              <a:t>kan</a:t>
            </a:r>
            <a:r>
              <a:rPr lang="en-US" sz="800" dirty="0"/>
              <a:t> </a:t>
            </a:r>
            <a:r>
              <a:rPr lang="en-US" sz="800" dirty="0" err="1"/>
              <a:t>forme</a:t>
            </a:r>
            <a:r>
              <a:rPr lang="en-US" sz="800" dirty="0"/>
              <a:t> </a:t>
            </a:r>
            <a:r>
              <a:rPr lang="en-US" sz="800" dirty="0" err="1"/>
              <a:t>og</a:t>
            </a:r>
            <a:r>
              <a:rPr lang="en-US" sz="800" dirty="0"/>
              <a:t> </a:t>
            </a:r>
            <a:r>
              <a:rPr lang="en-US" sz="800" dirty="0" err="1"/>
              <a:t>påvirke</a:t>
            </a:r>
            <a:r>
              <a:rPr lang="en-US" sz="800" dirty="0"/>
              <a:t>.</a:t>
            </a:r>
          </a:p>
          <a:p>
            <a:pPr>
              <a:spcAft>
                <a:spcPts val="0"/>
              </a:spcAft>
            </a:pPr>
            <a:endParaRPr lang="en-US" sz="800" dirty="0"/>
          </a:p>
          <a:p>
            <a:pPr>
              <a:spcAft>
                <a:spcPts val="0"/>
              </a:spcAft>
            </a:pPr>
            <a:r>
              <a:rPr lang="en-US" sz="800" dirty="0"/>
              <a:t>Vi </a:t>
            </a:r>
            <a:r>
              <a:rPr lang="en-US" sz="800" dirty="0" err="1"/>
              <a:t>opfordrer</a:t>
            </a:r>
            <a:r>
              <a:rPr lang="en-US" sz="800" dirty="0"/>
              <a:t> </a:t>
            </a:r>
            <a:r>
              <a:rPr lang="en-US" sz="800" dirty="0" err="1"/>
              <a:t>jer</a:t>
            </a:r>
            <a:r>
              <a:rPr lang="en-US" sz="800" dirty="0"/>
              <a:t> alle </a:t>
            </a:r>
            <a:r>
              <a:rPr lang="en-US" sz="800" dirty="0" err="1"/>
              <a:t>til</a:t>
            </a:r>
            <a:r>
              <a:rPr lang="en-US" sz="800" dirty="0"/>
              <a:t> at </a:t>
            </a:r>
            <a:r>
              <a:rPr lang="en-US" sz="800" dirty="0" err="1"/>
              <a:t>fortsætte</a:t>
            </a:r>
            <a:r>
              <a:rPr lang="en-US" sz="800" dirty="0"/>
              <a:t> med at </a:t>
            </a:r>
            <a:r>
              <a:rPr lang="en-US" sz="800" dirty="0" err="1"/>
              <a:t>spekulere</a:t>
            </a:r>
            <a:r>
              <a:rPr lang="en-US" sz="800" dirty="0"/>
              <a:t>, </a:t>
            </a:r>
            <a:r>
              <a:rPr lang="en-US" sz="800" dirty="0" err="1"/>
              <a:t>eksperimentere</a:t>
            </a:r>
            <a:r>
              <a:rPr lang="en-US" sz="800" dirty="0"/>
              <a:t> </a:t>
            </a:r>
            <a:r>
              <a:rPr lang="en-US" sz="800" dirty="0" err="1"/>
              <a:t>og</a:t>
            </a:r>
            <a:r>
              <a:rPr lang="en-US" sz="800" dirty="0"/>
              <a:t> </a:t>
            </a:r>
            <a:r>
              <a:rPr lang="en-US" sz="800" dirty="0" err="1"/>
              <a:t>stille</a:t>
            </a:r>
            <a:r>
              <a:rPr lang="en-US" sz="800" dirty="0"/>
              <a:t> </a:t>
            </a:r>
            <a:r>
              <a:rPr lang="en-US" sz="800" dirty="0" err="1"/>
              <a:t>spørgsmålstegn</a:t>
            </a:r>
            <a:r>
              <a:rPr lang="en-US" sz="800" dirty="0"/>
              <a:t> </a:t>
            </a:r>
            <a:r>
              <a:rPr lang="en-US" sz="800" dirty="0" err="1"/>
              <a:t>ved</a:t>
            </a:r>
            <a:r>
              <a:rPr lang="en-US" sz="800" dirty="0"/>
              <a:t> de </a:t>
            </a:r>
            <a:r>
              <a:rPr lang="en-US" sz="800" dirty="0" err="1"/>
              <a:t>teknologiske</a:t>
            </a:r>
            <a:r>
              <a:rPr lang="en-US" sz="800" dirty="0"/>
              <a:t> </a:t>
            </a:r>
            <a:r>
              <a:rPr lang="en-US" sz="800" dirty="0" err="1"/>
              <a:t>narrativer</a:t>
            </a:r>
            <a:r>
              <a:rPr lang="en-US" sz="800" dirty="0"/>
              <a:t>, der </a:t>
            </a:r>
            <a:r>
              <a:rPr lang="en-US" sz="800" dirty="0" err="1"/>
              <a:t>præger</a:t>
            </a:r>
            <a:r>
              <a:rPr lang="en-US" sz="800" dirty="0"/>
              <a:t> </a:t>
            </a:r>
            <a:r>
              <a:rPr lang="en-US" sz="800" dirty="0" err="1"/>
              <a:t>vores</a:t>
            </a:r>
            <a:r>
              <a:rPr lang="en-US" sz="800" dirty="0"/>
              <a:t> </a:t>
            </a:r>
            <a:r>
              <a:rPr lang="en-US" sz="800" dirty="0" err="1"/>
              <a:t>tid</a:t>
            </a:r>
            <a:r>
              <a:rPr lang="en-US" sz="800" dirty="0"/>
              <a:t>. Det er </a:t>
            </a:r>
            <a:r>
              <a:rPr lang="en-US" sz="800" dirty="0" err="1"/>
              <a:t>gennem</a:t>
            </a:r>
            <a:r>
              <a:rPr lang="en-US" sz="800" dirty="0"/>
              <a:t> </a:t>
            </a:r>
            <a:r>
              <a:rPr lang="en-US" sz="800" dirty="0" err="1"/>
              <a:t>åben</a:t>
            </a:r>
            <a:r>
              <a:rPr lang="en-US" sz="800" dirty="0"/>
              <a:t> dialog, </a:t>
            </a:r>
            <a:r>
              <a:rPr lang="en-US" sz="800" dirty="0" err="1"/>
              <a:t>kreativ</a:t>
            </a:r>
            <a:r>
              <a:rPr lang="en-US" sz="800" dirty="0"/>
              <a:t> </a:t>
            </a:r>
            <a:r>
              <a:rPr lang="en-US" sz="800" dirty="0" err="1"/>
              <a:t>tænkning</a:t>
            </a:r>
            <a:r>
              <a:rPr lang="en-US" sz="800" dirty="0"/>
              <a:t> </a:t>
            </a:r>
            <a:r>
              <a:rPr lang="en-US" sz="800" dirty="0" err="1"/>
              <a:t>og</a:t>
            </a:r>
            <a:r>
              <a:rPr lang="en-US" sz="800" dirty="0"/>
              <a:t> </a:t>
            </a:r>
            <a:r>
              <a:rPr lang="en-US" sz="800" dirty="0" err="1"/>
              <a:t>kritisk</a:t>
            </a:r>
            <a:r>
              <a:rPr lang="en-US" sz="800" dirty="0"/>
              <a:t> engagement, at vi </a:t>
            </a:r>
            <a:r>
              <a:rPr lang="en-US" sz="800" dirty="0" err="1"/>
              <a:t>kan</a:t>
            </a:r>
            <a:r>
              <a:rPr lang="en-US" sz="800" dirty="0"/>
              <a:t> </a:t>
            </a:r>
            <a:r>
              <a:rPr lang="en-US" sz="800" dirty="0" err="1"/>
              <a:t>være</a:t>
            </a:r>
            <a:r>
              <a:rPr lang="en-US" sz="800" dirty="0"/>
              <a:t> med </a:t>
            </a:r>
            <a:r>
              <a:rPr lang="en-US" sz="800" dirty="0" err="1"/>
              <a:t>til</a:t>
            </a:r>
            <a:r>
              <a:rPr lang="en-US" sz="800" dirty="0"/>
              <a:t> at </a:t>
            </a:r>
            <a:r>
              <a:rPr lang="en-US" sz="800" dirty="0" err="1"/>
              <a:t>skabe</a:t>
            </a:r>
            <a:r>
              <a:rPr lang="en-US" sz="800" dirty="0"/>
              <a:t> </a:t>
            </a:r>
            <a:r>
              <a:rPr lang="en-US" sz="800" dirty="0" err="1"/>
              <a:t>en</a:t>
            </a:r>
            <a:r>
              <a:rPr lang="en-US" sz="800" dirty="0"/>
              <a:t> </a:t>
            </a:r>
            <a:r>
              <a:rPr lang="en-US" sz="800" dirty="0" err="1"/>
              <a:t>fremtid</a:t>
            </a:r>
            <a:r>
              <a:rPr lang="en-US" sz="800" dirty="0"/>
              <a:t>, </a:t>
            </a:r>
            <a:r>
              <a:rPr lang="en-US" sz="800" dirty="0" err="1"/>
              <a:t>hvor</a:t>
            </a:r>
            <a:r>
              <a:rPr lang="en-US" sz="800" dirty="0"/>
              <a:t> AI er et </a:t>
            </a:r>
            <a:r>
              <a:rPr lang="en-US" sz="800" dirty="0" err="1"/>
              <a:t>værktøj</a:t>
            </a:r>
            <a:r>
              <a:rPr lang="en-US" sz="800" dirty="0"/>
              <a:t> for </a:t>
            </a:r>
            <a:r>
              <a:rPr lang="en-US" sz="800" dirty="0" err="1"/>
              <a:t>fællesskab</a:t>
            </a:r>
            <a:r>
              <a:rPr lang="en-US" sz="800" dirty="0"/>
              <a:t>, </a:t>
            </a:r>
            <a:r>
              <a:rPr lang="en-US" sz="800" dirty="0" err="1"/>
              <a:t>læring</a:t>
            </a:r>
            <a:r>
              <a:rPr lang="en-US" sz="800" dirty="0"/>
              <a:t> </a:t>
            </a:r>
            <a:r>
              <a:rPr lang="en-US" sz="800" dirty="0" err="1"/>
              <a:t>og</a:t>
            </a:r>
            <a:r>
              <a:rPr lang="en-US" sz="800" dirty="0"/>
              <a:t> </a:t>
            </a:r>
            <a:r>
              <a:rPr lang="en-US" sz="800" dirty="0" err="1"/>
              <a:t>demokrati</a:t>
            </a:r>
            <a:r>
              <a:rPr lang="en-US" sz="800" dirty="0"/>
              <a:t> – </a:t>
            </a:r>
            <a:r>
              <a:rPr lang="en-US" sz="800" dirty="0" err="1"/>
              <a:t>ikke</a:t>
            </a:r>
            <a:r>
              <a:rPr lang="en-US" sz="800" dirty="0"/>
              <a:t> blot </a:t>
            </a:r>
            <a:r>
              <a:rPr lang="en-US" sz="800" dirty="0" err="1"/>
              <a:t>en</a:t>
            </a:r>
            <a:r>
              <a:rPr lang="en-US" sz="800" dirty="0"/>
              <a:t> </a:t>
            </a:r>
            <a:r>
              <a:rPr lang="en-US" sz="800" dirty="0" err="1"/>
              <a:t>passiv</a:t>
            </a:r>
            <a:r>
              <a:rPr lang="en-US" sz="800" dirty="0"/>
              <a:t> kraft, der </a:t>
            </a:r>
            <a:r>
              <a:rPr lang="en-US" sz="800" dirty="0" err="1"/>
              <a:t>formes</a:t>
            </a:r>
            <a:r>
              <a:rPr lang="en-US" sz="800" dirty="0"/>
              <a:t> </a:t>
            </a:r>
            <a:r>
              <a:rPr lang="en-US" sz="800" dirty="0" err="1"/>
              <a:t>af</a:t>
            </a:r>
            <a:r>
              <a:rPr lang="en-US" sz="800" dirty="0"/>
              <a:t> </a:t>
            </a:r>
            <a:r>
              <a:rPr lang="en-US" sz="800" dirty="0" err="1"/>
              <a:t>få</a:t>
            </a:r>
            <a:r>
              <a:rPr lang="en-US" sz="800" dirty="0"/>
              <a:t>, men </a:t>
            </a:r>
            <a:r>
              <a:rPr lang="en-US" sz="800" dirty="0" err="1"/>
              <a:t>en</a:t>
            </a:r>
            <a:r>
              <a:rPr lang="en-US" sz="800" dirty="0"/>
              <a:t> </a:t>
            </a:r>
            <a:r>
              <a:rPr lang="en-US" sz="800" dirty="0" err="1"/>
              <a:t>teknologi</a:t>
            </a:r>
            <a:r>
              <a:rPr lang="en-US" sz="800" dirty="0"/>
              <a:t>, vi alle </a:t>
            </a:r>
            <a:r>
              <a:rPr lang="en-US" sz="800" dirty="0" err="1"/>
              <a:t>kan</a:t>
            </a:r>
            <a:r>
              <a:rPr lang="en-US" sz="800" dirty="0"/>
              <a:t> </a:t>
            </a:r>
            <a:r>
              <a:rPr lang="en-US" sz="800" dirty="0" err="1"/>
              <a:t>bidrage</a:t>
            </a:r>
            <a:r>
              <a:rPr lang="en-US" sz="800" dirty="0"/>
              <a:t> </a:t>
            </a:r>
            <a:r>
              <a:rPr lang="en-US" sz="800" dirty="0" err="1"/>
              <a:t>til</a:t>
            </a:r>
            <a:r>
              <a:rPr lang="en-US" sz="800" dirty="0"/>
              <a:t> at </a:t>
            </a:r>
            <a:r>
              <a:rPr lang="en-US" sz="800" dirty="0" err="1"/>
              <a:t>definere</a:t>
            </a:r>
            <a:r>
              <a:rPr lang="en-US" sz="800" dirty="0"/>
              <a:t>.</a:t>
            </a:r>
          </a:p>
          <a:p>
            <a:pPr>
              <a:spcAft>
                <a:spcPts val="0"/>
              </a:spcAft>
            </a:pPr>
            <a:endParaRPr lang="en-US" sz="800" dirty="0"/>
          </a:p>
          <a:p>
            <a:pPr>
              <a:spcAft>
                <a:spcPts val="0"/>
              </a:spcAft>
            </a:pPr>
            <a:r>
              <a:rPr lang="en-US" sz="800" dirty="0"/>
              <a:t>Tak for </a:t>
            </a:r>
            <a:r>
              <a:rPr lang="en-US" sz="800" dirty="0" err="1"/>
              <a:t>jeres</a:t>
            </a:r>
            <a:r>
              <a:rPr lang="en-US" sz="800" dirty="0"/>
              <a:t> </a:t>
            </a:r>
            <a:r>
              <a:rPr lang="en-US" sz="800" dirty="0" err="1"/>
              <a:t>tid</a:t>
            </a:r>
            <a:r>
              <a:rPr lang="en-US" sz="800" dirty="0"/>
              <a:t> </a:t>
            </a:r>
            <a:r>
              <a:rPr lang="en-US" sz="800" dirty="0" err="1"/>
              <a:t>og</a:t>
            </a:r>
            <a:r>
              <a:rPr lang="en-US" sz="800" dirty="0"/>
              <a:t> </a:t>
            </a:r>
            <a:r>
              <a:rPr lang="en-US" sz="800" dirty="0" err="1"/>
              <a:t>jeres</a:t>
            </a:r>
            <a:r>
              <a:rPr lang="en-US" sz="800" dirty="0"/>
              <a:t> </a:t>
            </a:r>
            <a:r>
              <a:rPr lang="en-US" sz="800" dirty="0" err="1"/>
              <a:t>refleksioner</a:t>
            </a:r>
            <a:r>
              <a:rPr lang="en-US" sz="800" dirty="0"/>
              <a:t> – </a:t>
            </a:r>
            <a:r>
              <a:rPr lang="en-US" sz="800" dirty="0" err="1"/>
              <a:t>og</a:t>
            </a:r>
            <a:r>
              <a:rPr lang="en-US" sz="800" dirty="0"/>
              <a:t> vi </a:t>
            </a:r>
            <a:r>
              <a:rPr lang="en-US" sz="800" dirty="0" err="1"/>
              <a:t>håber</a:t>
            </a:r>
            <a:r>
              <a:rPr lang="en-US" sz="800" dirty="0"/>
              <a:t>, at I </a:t>
            </a:r>
            <a:r>
              <a:rPr lang="en-US" sz="800" dirty="0" err="1"/>
              <a:t>vil</a:t>
            </a:r>
            <a:r>
              <a:rPr lang="en-US" sz="800" dirty="0"/>
              <a:t> </a:t>
            </a:r>
            <a:r>
              <a:rPr lang="en-US" sz="800" dirty="0" err="1"/>
              <a:t>tage</a:t>
            </a:r>
            <a:r>
              <a:rPr lang="en-US" sz="800" dirty="0"/>
              <a:t> </a:t>
            </a:r>
            <a:r>
              <a:rPr lang="en-US" sz="800" dirty="0" err="1"/>
              <a:t>inspirationen</a:t>
            </a:r>
            <a:r>
              <a:rPr lang="en-US" sz="800" dirty="0"/>
              <a:t> </a:t>
            </a:r>
            <a:r>
              <a:rPr lang="en-US" sz="800" dirty="0" err="1"/>
              <a:t>fra</a:t>
            </a:r>
            <a:r>
              <a:rPr lang="en-US" sz="800" dirty="0"/>
              <a:t> </a:t>
            </a:r>
            <a:r>
              <a:rPr lang="en-US" sz="800" dirty="0" err="1"/>
              <a:t>i</a:t>
            </a:r>
            <a:r>
              <a:rPr lang="en-US" sz="800" dirty="0"/>
              <a:t> </a:t>
            </a:r>
            <a:r>
              <a:rPr lang="en-US" sz="800" dirty="0" err="1"/>
              <a:t>dag</a:t>
            </a:r>
            <a:r>
              <a:rPr lang="en-US" sz="800" dirty="0"/>
              <a:t> med </a:t>
            </a:r>
            <a:r>
              <a:rPr lang="en-US" sz="800" dirty="0" err="1"/>
              <a:t>jer</a:t>
            </a:r>
            <a:r>
              <a:rPr lang="en-US" sz="800" dirty="0"/>
              <a:t> </a:t>
            </a:r>
            <a:r>
              <a:rPr lang="en-US" sz="800" dirty="0" err="1"/>
              <a:t>videre</a:t>
            </a:r>
            <a:r>
              <a:rPr lang="en-US" sz="800" dirty="0"/>
              <a:t>!</a:t>
            </a:r>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a:p>
            <a:pPr>
              <a:spcAft>
                <a:spcPts val="0"/>
              </a:spcAft>
            </a:pPr>
            <a:endParaRPr lang="en-US" sz="800" dirty="0"/>
          </a:p>
        </p:txBody>
      </p:sp>
    </p:spTree>
    <p:extLst>
      <p:ext uri="{BB962C8B-B14F-4D97-AF65-F5344CB8AC3E}">
        <p14:creationId xmlns:p14="http://schemas.microsoft.com/office/powerpoint/2010/main" val="222348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14C-8F5D-7F9B-6C74-2ACDC99C2942}"/>
              </a:ext>
            </a:extLst>
          </p:cNvPr>
          <p:cNvSpPr>
            <a:spLocks noGrp="1"/>
          </p:cNvSpPr>
          <p:nvPr>
            <p:ph type="ctrTitle"/>
          </p:nvPr>
        </p:nvSpPr>
        <p:spPr>
          <a:xfrm>
            <a:off x="761859" y="663538"/>
            <a:ext cx="4566226" cy="1186291"/>
          </a:xfrm>
        </p:spPr>
        <p:txBody>
          <a:bodyPr/>
          <a:lstStyle/>
          <a:p>
            <a:r>
              <a:rPr lang="en-US" err="1"/>
              <a:t>Sidste</a:t>
            </a:r>
            <a:r>
              <a:rPr lang="en-US"/>
              <a:t> </a:t>
            </a:r>
            <a:r>
              <a:rPr lang="en-US" err="1"/>
              <a:t>aftaler</a:t>
            </a:r>
            <a:r>
              <a:rPr lang="en-US"/>
              <a:t> </a:t>
            </a:r>
            <a:r>
              <a:rPr lang="en-US" err="1"/>
              <a:t>i</a:t>
            </a:r>
            <a:r>
              <a:rPr lang="en-US"/>
              <a:t> </a:t>
            </a:r>
            <a:r>
              <a:rPr lang="en-US" err="1"/>
              <a:t>hus</a:t>
            </a:r>
            <a:endParaRPr lang="en-US"/>
          </a:p>
        </p:txBody>
      </p:sp>
      <p:sp>
        <p:nvSpPr>
          <p:cNvPr id="3" name="Subtitle 2">
            <a:extLst>
              <a:ext uri="{FF2B5EF4-FFF2-40B4-BE49-F238E27FC236}">
                <a16:creationId xmlns:a16="http://schemas.microsoft.com/office/drawing/2014/main" id="{87400AFA-9218-3D95-14D5-8C57668E21B3}"/>
              </a:ext>
            </a:extLst>
          </p:cNvPr>
          <p:cNvSpPr>
            <a:spLocks noGrp="1"/>
          </p:cNvSpPr>
          <p:nvPr>
            <p:ph type="subTitle" idx="1"/>
          </p:nvPr>
        </p:nvSpPr>
        <p:spPr>
          <a:xfrm>
            <a:off x="746556" y="2031690"/>
            <a:ext cx="4170181" cy="2304256"/>
          </a:xfrm>
        </p:spPr>
        <p:txBody>
          <a:bodyPr/>
          <a:lstStyle/>
          <a:p>
            <a:r>
              <a:rPr lang="en-US" dirty="0" err="1"/>
              <a:t>Hvad</a:t>
            </a:r>
            <a:r>
              <a:rPr lang="en-US" dirty="0"/>
              <a:t> </a:t>
            </a:r>
            <a:r>
              <a:rPr lang="en-US" dirty="0" err="1"/>
              <a:t>skal</a:t>
            </a:r>
            <a:r>
              <a:rPr lang="en-US" dirty="0"/>
              <a:t> der </a:t>
            </a:r>
            <a:r>
              <a:rPr lang="en-US" dirty="0" err="1"/>
              <a:t>til</a:t>
            </a:r>
            <a:r>
              <a:rPr lang="en-US" dirty="0"/>
              <a:t> for at </a:t>
            </a:r>
            <a:r>
              <a:rPr lang="en-US" dirty="0" err="1"/>
              <a:t>grupperne</a:t>
            </a:r>
            <a:r>
              <a:rPr lang="en-US" dirty="0"/>
              <a:t> </a:t>
            </a:r>
            <a:r>
              <a:rPr lang="en-US" dirty="0" err="1"/>
              <a:t>bliver</a:t>
            </a:r>
            <a:r>
              <a:rPr lang="en-US" dirty="0"/>
              <a:t> </a:t>
            </a:r>
            <a:r>
              <a:rPr lang="en-US" dirty="0" err="1"/>
              <a:t>klar</a:t>
            </a:r>
            <a:r>
              <a:rPr lang="en-US" dirty="0"/>
              <a:t>?</a:t>
            </a:r>
          </a:p>
          <a:p>
            <a:r>
              <a:rPr lang="en-US" dirty="0" err="1"/>
              <a:t>Hvornår</a:t>
            </a:r>
            <a:r>
              <a:rPr lang="en-US" dirty="0"/>
              <a:t> </a:t>
            </a:r>
            <a:r>
              <a:rPr lang="en-US" dirty="0" err="1"/>
              <a:t>mødes</a:t>
            </a:r>
            <a:r>
              <a:rPr lang="en-US" dirty="0"/>
              <a:t> vi </a:t>
            </a:r>
            <a:r>
              <a:rPr lang="en-US" dirty="0" err="1"/>
              <a:t>på</a:t>
            </a:r>
            <a:r>
              <a:rPr lang="en-US" dirty="0"/>
              <a:t> </a:t>
            </a:r>
            <a:r>
              <a:rPr lang="en-US" dirty="0" err="1"/>
              <a:t>dagen</a:t>
            </a:r>
            <a:r>
              <a:rPr lang="en-US" dirty="0"/>
              <a:t> for at </a:t>
            </a:r>
            <a:r>
              <a:rPr lang="en-US" dirty="0" err="1"/>
              <a:t>få</a:t>
            </a:r>
            <a:r>
              <a:rPr lang="en-US" dirty="0"/>
              <a:t> </a:t>
            </a:r>
            <a:r>
              <a:rPr lang="en-US" dirty="0" err="1"/>
              <a:t>styr</a:t>
            </a:r>
            <a:r>
              <a:rPr lang="en-US" dirty="0"/>
              <a:t> </a:t>
            </a:r>
            <a:r>
              <a:rPr lang="en-US" dirty="0" err="1"/>
              <a:t>på</a:t>
            </a:r>
            <a:r>
              <a:rPr lang="en-US" dirty="0"/>
              <a:t> at print </a:t>
            </a:r>
            <a:r>
              <a:rPr lang="en-US" dirty="0" err="1"/>
              <a:t>og</a:t>
            </a:r>
            <a:r>
              <a:rPr lang="en-US" dirty="0"/>
              <a:t> </a:t>
            </a:r>
            <a:r>
              <a:rPr lang="en-US" dirty="0" err="1"/>
              <a:t>ophængning</a:t>
            </a:r>
            <a:r>
              <a:rPr lang="en-US" dirty="0"/>
              <a:t>?</a:t>
            </a:r>
          </a:p>
          <a:p>
            <a:r>
              <a:rPr lang="en-US" dirty="0"/>
              <a:t>Skal vi </a:t>
            </a:r>
            <a:r>
              <a:rPr lang="en-US" dirty="0" err="1"/>
              <a:t>gøre</a:t>
            </a:r>
            <a:r>
              <a:rPr lang="en-US" dirty="0"/>
              <a:t> </a:t>
            </a:r>
            <a:r>
              <a:rPr lang="en-US" dirty="0" err="1"/>
              <a:t>noget</a:t>
            </a:r>
            <a:r>
              <a:rPr lang="en-US" dirty="0"/>
              <a:t> </a:t>
            </a:r>
            <a:r>
              <a:rPr lang="en-US" dirty="0" err="1"/>
              <a:t>socialt</a:t>
            </a:r>
            <a:r>
              <a:rPr lang="en-US" dirty="0"/>
              <a:t> I den </a:t>
            </a:r>
            <a:r>
              <a:rPr lang="en-US" dirty="0" err="1"/>
              <a:t>sammenhæng</a:t>
            </a:r>
            <a:r>
              <a:rPr lang="en-US" dirty="0"/>
              <a:t>?</a:t>
            </a:r>
          </a:p>
          <a:p>
            <a:r>
              <a:rPr lang="en-US" dirty="0"/>
              <a:t>Send </a:t>
            </a:r>
            <a:r>
              <a:rPr lang="en-US" dirty="0" err="1"/>
              <a:t>meget</a:t>
            </a:r>
            <a:r>
              <a:rPr lang="en-US" dirty="0"/>
              <a:t> gerne </a:t>
            </a:r>
            <a:r>
              <a:rPr lang="en-US" dirty="0" err="1"/>
              <a:t>jeres</a:t>
            </a:r>
            <a:r>
              <a:rPr lang="en-US" dirty="0"/>
              <a:t> </a:t>
            </a:r>
            <a:r>
              <a:rPr lang="en-US" dirty="0" err="1"/>
              <a:t>færdige</a:t>
            </a:r>
            <a:r>
              <a:rPr lang="en-US" dirty="0"/>
              <a:t> </a:t>
            </a:r>
            <a:r>
              <a:rPr lang="en-US" dirty="0" err="1"/>
              <a:t>værker</a:t>
            </a:r>
            <a:r>
              <a:rPr lang="en-US" dirty="0"/>
              <a:t> </a:t>
            </a:r>
            <a:r>
              <a:rPr lang="en-US" dirty="0" err="1"/>
              <a:t>til</a:t>
            </a:r>
            <a:r>
              <a:rPr lang="en-US" dirty="0"/>
              <a:t> Morten: </a:t>
            </a:r>
            <a:r>
              <a:rPr lang="en-US" dirty="0" err="1"/>
              <a:t>moph@kp.dk</a:t>
            </a:r>
            <a:endParaRPr lang="en-US" dirty="0"/>
          </a:p>
          <a:p>
            <a:r>
              <a:rPr lang="en-US" dirty="0" err="1"/>
              <a:t>Andet</a:t>
            </a:r>
            <a:r>
              <a:rPr lang="en-US" dirty="0"/>
              <a:t>?</a:t>
            </a:r>
          </a:p>
        </p:txBody>
      </p:sp>
      <p:pic>
        <p:nvPicPr>
          <p:cNvPr id="4" name="Picture 3">
            <a:extLst>
              <a:ext uri="{FF2B5EF4-FFF2-40B4-BE49-F238E27FC236}">
                <a16:creationId xmlns:a16="http://schemas.microsoft.com/office/drawing/2014/main" id="{D9CC7DDA-F5E4-6293-1894-37ADA53C42C2}"/>
              </a:ext>
            </a:extLst>
          </p:cNvPr>
          <p:cNvPicPr>
            <a:picLocks noChangeAspect="1"/>
          </p:cNvPicPr>
          <p:nvPr/>
        </p:nvPicPr>
        <p:blipFill>
          <a:blip r:embed="rId2"/>
          <a:stretch>
            <a:fillRect/>
          </a:stretch>
        </p:blipFill>
        <p:spPr>
          <a:xfrm>
            <a:off x="5622735" y="339502"/>
            <a:ext cx="3175397" cy="4284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ounded Rectangle 4">
            <a:extLst>
              <a:ext uri="{FF2B5EF4-FFF2-40B4-BE49-F238E27FC236}">
                <a16:creationId xmlns:a16="http://schemas.microsoft.com/office/drawing/2014/main" id="{E1DD3462-59DA-2E9A-8243-42BA780482D7}"/>
              </a:ext>
            </a:extLst>
          </p:cNvPr>
          <p:cNvSpPr/>
          <p:nvPr/>
        </p:nvSpPr>
        <p:spPr>
          <a:xfrm>
            <a:off x="5622735" y="339502"/>
            <a:ext cx="3175396" cy="4284476"/>
          </a:xfrm>
          <a:prstGeom prst="roundRect">
            <a:avLst>
              <a:gd name="adj" fmla="val 0"/>
            </a:avLst>
          </a:prstGeom>
          <a:solidFill>
            <a:srgbClr val="FFFFFF">
              <a:alpha val="6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2207087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79A7CB8-762A-4882-A483-E4E154DA38F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7" name="Picture 9">
            <a:extLst>
              <a:ext uri="{FF2B5EF4-FFF2-40B4-BE49-F238E27FC236}">
                <a16:creationId xmlns:a16="http://schemas.microsoft.com/office/drawing/2014/main" id="{F84FF785-8499-42EC-8A55-1FB1CD8685D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997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EF863-C5F3-E168-A45D-01BA4A805825}"/>
              </a:ext>
            </a:extLst>
          </p:cNvPr>
          <p:cNvSpPr>
            <a:spLocks noGrp="1"/>
          </p:cNvSpPr>
          <p:nvPr>
            <p:ph type="ctrTitle"/>
          </p:nvPr>
        </p:nvSpPr>
        <p:spPr>
          <a:xfrm>
            <a:off x="761858" y="1804869"/>
            <a:ext cx="7410541" cy="1186291"/>
          </a:xfrm>
        </p:spPr>
        <p:txBody>
          <a:bodyPr/>
          <a:lstStyle/>
          <a:p>
            <a:pPr algn="ctr"/>
            <a:r>
              <a:rPr lang="en-US" dirty="0"/>
              <a:t>Jer?</a:t>
            </a:r>
          </a:p>
        </p:txBody>
      </p:sp>
    </p:spTree>
    <p:extLst>
      <p:ext uri="{BB962C8B-B14F-4D97-AF65-F5344CB8AC3E}">
        <p14:creationId xmlns:p14="http://schemas.microsoft.com/office/powerpoint/2010/main" val="131314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CE92-94EA-6CEC-E068-9780D8074810}"/>
              </a:ext>
            </a:extLst>
          </p:cNvPr>
          <p:cNvSpPr>
            <a:spLocks noGrp="1"/>
          </p:cNvSpPr>
          <p:nvPr>
            <p:ph type="ctrTitle"/>
          </p:nvPr>
        </p:nvSpPr>
        <p:spPr>
          <a:xfrm>
            <a:off x="761858" y="663538"/>
            <a:ext cx="4686531" cy="1186291"/>
          </a:xfrm>
        </p:spPr>
        <p:txBody>
          <a:bodyPr/>
          <a:lstStyle/>
          <a:p>
            <a:r>
              <a:rPr lang="en-GB" dirty="0" err="1">
                <a:cs typeface="Arial"/>
              </a:rPr>
              <a:t>Forberedelse</a:t>
            </a:r>
            <a:endParaRPr lang="en-GB" dirty="0">
              <a:cs typeface="Arial"/>
            </a:endParaRPr>
          </a:p>
        </p:txBody>
      </p:sp>
      <p:sp>
        <p:nvSpPr>
          <p:cNvPr id="3" name="Subtitle 2">
            <a:extLst>
              <a:ext uri="{FF2B5EF4-FFF2-40B4-BE49-F238E27FC236}">
                <a16:creationId xmlns:a16="http://schemas.microsoft.com/office/drawing/2014/main" id="{B16AA141-5426-0927-4636-05BE5A221127}"/>
              </a:ext>
            </a:extLst>
          </p:cNvPr>
          <p:cNvSpPr>
            <a:spLocks noGrp="1"/>
          </p:cNvSpPr>
          <p:nvPr>
            <p:ph type="subTitle" idx="1"/>
          </p:nvPr>
        </p:nvSpPr>
        <p:spPr>
          <a:xfrm>
            <a:off x="761858" y="1502557"/>
            <a:ext cx="4279360" cy="3289681"/>
          </a:xfrm>
        </p:spPr>
        <p:txBody>
          <a:bodyPr lIns="91440" tIns="45720" rIns="91440" bIns="45720" anchor="t">
            <a:noAutofit/>
          </a:bodyPr>
          <a:lstStyle/>
          <a:p>
            <a:r>
              <a:rPr lang="en-GB" dirty="0" err="1">
                <a:solidFill>
                  <a:schemeClr val="accent6">
                    <a:lumMod val="49000"/>
                  </a:schemeClr>
                </a:solidFill>
                <a:cs typeface="Arial"/>
              </a:rPr>
              <a:t>Netartikel</a:t>
            </a:r>
            <a:r>
              <a:rPr lang="en-GB" dirty="0">
                <a:solidFill>
                  <a:schemeClr val="accent6">
                    <a:lumMod val="49000"/>
                  </a:schemeClr>
                </a:solidFill>
                <a:cs typeface="Arial"/>
              </a:rPr>
              <a:t>: </a:t>
            </a:r>
            <a:r>
              <a:rPr lang="en-GB" dirty="0">
                <a:solidFill>
                  <a:schemeClr val="accent6">
                    <a:lumMod val="49000"/>
                  </a:schemeClr>
                </a:solidFill>
                <a:cs typeface="Arial"/>
                <a:hlinkClick r:id="rId2">
                  <a:extLst>
                    <a:ext uri="{A12FA001-AC4F-418D-AE19-62706E023703}">
                      <ahyp:hlinkClr xmlns:ahyp="http://schemas.microsoft.com/office/drawing/2018/hyperlinkcolor" val="tx"/>
                    </a:ext>
                  </a:extLst>
                </a:hlinkClick>
              </a:rPr>
              <a:t>"What is speculative design"</a:t>
            </a:r>
          </a:p>
          <a:p>
            <a:r>
              <a:rPr lang="en-GB" sz="1200" b="0" dirty="0">
                <a:solidFill>
                  <a:schemeClr val="tx1"/>
                </a:solidFill>
                <a:cs typeface="Arial"/>
              </a:rPr>
              <a:t>Jeres </a:t>
            </a:r>
            <a:r>
              <a:rPr lang="en-GB" sz="1200" b="0" dirty="0" err="1">
                <a:solidFill>
                  <a:schemeClr val="tx1"/>
                </a:solidFill>
                <a:cs typeface="Arial"/>
              </a:rPr>
              <a:t>udstilling</a:t>
            </a:r>
            <a:r>
              <a:rPr lang="en-GB" sz="1200" b="0" dirty="0">
                <a:solidFill>
                  <a:schemeClr val="tx1"/>
                </a:solidFill>
                <a:cs typeface="Arial"/>
              </a:rPr>
              <a:t> </a:t>
            </a:r>
            <a:r>
              <a:rPr lang="en-GB" sz="1200" b="0" dirty="0" err="1">
                <a:solidFill>
                  <a:schemeClr val="tx1"/>
                </a:solidFill>
                <a:cs typeface="Arial"/>
              </a:rPr>
              <a:t>skal</a:t>
            </a:r>
            <a:r>
              <a:rPr lang="en-GB" sz="1200" b="0" dirty="0">
                <a:solidFill>
                  <a:schemeClr val="tx1"/>
                </a:solidFill>
                <a:cs typeface="Arial"/>
              </a:rPr>
              <a:t> </a:t>
            </a:r>
            <a:r>
              <a:rPr lang="en-GB" sz="1200" b="0" dirty="0" err="1">
                <a:solidFill>
                  <a:schemeClr val="tx1"/>
                </a:solidFill>
                <a:cs typeface="Arial"/>
              </a:rPr>
              <a:t>forstås</a:t>
            </a:r>
            <a:r>
              <a:rPr lang="en-GB" sz="1200" b="0" dirty="0">
                <a:solidFill>
                  <a:schemeClr val="tx1"/>
                </a:solidFill>
                <a:cs typeface="Arial"/>
              </a:rPr>
              <a:t> </a:t>
            </a:r>
            <a:r>
              <a:rPr lang="en-GB" sz="1200" b="0" dirty="0" err="1">
                <a:solidFill>
                  <a:schemeClr val="tx1"/>
                </a:solidFill>
                <a:cs typeface="Arial"/>
              </a:rPr>
              <a:t>som</a:t>
            </a:r>
            <a:r>
              <a:rPr lang="en-GB" sz="1200" b="0" dirty="0">
                <a:solidFill>
                  <a:schemeClr val="tx1"/>
                </a:solidFill>
                <a:cs typeface="Arial"/>
              </a:rPr>
              <a:t> et </a:t>
            </a:r>
            <a:r>
              <a:rPr lang="en-GB" sz="1200" b="0" dirty="0" err="1">
                <a:solidFill>
                  <a:schemeClr val="tx1"/>
                </a:solidFill>
                <a:cs typeface="Arial"/>
              </a:rPr>
              <a:t>spekulativt</a:t>
            </a:r>
            <a:r>
              <a:rPr lang="en-GB" sz="1200" b="0" dirty="0">
                <a:solidFill>
                  <a:schemeClr val="tx1"/>
                </a:solidFill>
                <a:cs typeface="Arial"/>
              </a:rPr>
              <a:t> design – </a:t>
            </a:r>
            <a:r>
              <a:rPr lang="en-GB" sz="1200" b="0" dirty="0" err="1">
                <a:solidFill>
                  <a:schemeClr val="tx1"/>
                </a:solidFill>
                <a:cs typeface="Arial"/>
              </a:rPr>
              <a:t>noget</a:t>
            </a:r>
            <a:r>
              <a:rPr lang="en-GB" sz="1200" b="0" dirty="0">
                <a:solidFill>
                  <a:schemeClr val="tx1"/>
                </a:solidFill>
                <a:cs typeface="Arial"/>
              </a:rPr>
              <a:t> der </a:t>
            </a:r>
            <a:r>
              <a:rPr lang="en-GB" sz="1200" b="0" dirty="0" err="1">
                <a:solidFill>
                  <a:schemeClr val="tx1"/>
                </a:solidFill>
                <a:cs typeface="Arial"/>
              </a:rPr>
              <a:t>fremstiller</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mulig</a:t>
            </a:r>
            <a:r>
              <a:rPr lang="en-GB" sz="1200" b="0" dirty="0">
                <a:solidFill>
                  <a:schemeClr val="tx1"/>
                </a:solidFill>
                <a:cs typeface="Arial"/>
              </a:rPr>
              <a:t> </a:t>
            </a:r>
            <a:r>
              <a:rPr lang="en-GB" sz="1200" b="0" dirty="0" err="1">
                <a:solidFill>
                  <a:schemeClr val="tx1"/>
                </a:solidFill>
                <a:cs typeface="Arial"/>
              </a:rPr>
              <a:t>fremtid</a:t>
            </a:r>
            <a:r>
              <a:rPr lang="en-GB" sz="1200" b="0" dirty="0">
                <a:solidFill>
                  <a:schemeClr val="tx1"/>
                </a:solidFill>
                <a:cs typeface="Arial"/>
              </a:rPr>
              <a:t> - </a:t>
            </a:r>
            <a:r>
              <a:rPr lang="en-GB" sz="1200" b="0" dirty="0" err="1">
                <a:solidFill>
                  <a:schemeClr val="tx1"/>
                </a:solidFill>
                <a:cs typeface="Arial"/>
              </a:rPr>
              <a:t>måske</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realistisk</a:t>
            </a:r>
            <a:r>
              <a:rPr lang="en-GB" sz="1200" b="0" dirty="0">
                <a:solidFill>
                  <a:schemeClr val="tx1"/>
                </a:solidFill>
                <a:cs typeface="Arial"/>
              </a:rPr>
              <a:t> </a:t>
            </a:r>
            <a:r>
              <a:rPr lang="en-GB" sz="1200" b="0" dirty="0" err="1">
                <a:solidFill>
                  <a:schemeClr val="tx1"/>
                </a:solidFill>
                <a:cs typeface="Arial"/>
              </a:rPr>
              <a:t>udgave</a:t>
            </a:r>
            <a:r>
              <a:rPr lang="en-GB" sz="1200" b="0" dirty="0">
                <a:solidFill>
                  <a:schemeClr val="tx1"/>
                </a:solidFill>
                <a:cs typeface="Arial"/>
              </a:rPr>
              <a:t> </a:t>
            </a:r>
            <a:r>
              <a:rPr lang="en-GB" sz="1200" b="0" dirty="0" err="1">
                <a:solidFill>
                  <a:schemeClr val="tx1"/>
                </a:solidFill>
                <a:cs typeface="Arial"/>
              </a:rPr>
              <a:t>eller</a:t>
            </a:r>
            <a:r>
              <a:rPr lang="en-GB" sz="1200" b="0" dirty="0">
                <a:solidFill>
                  <a:schemeClr val="tx1"/>
                </a:solidFill>
                <a:cs typeface="Arial"/>
              </a:rPr>
              <a:t> </a:t>
            </a:r>
            <a:r>
              <a:rPr lang="en-GB" sz="1200" b="0" dirty="0" err="1">
                <a:solidFill>
                  <a:schemeClr val="tx1"/>
                </a:solidFill>
                <a:cs typeface="Arial"/>
              </a:rPr>
              <a:t>måske</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karikeret</a:t>
            </a:r>
            <a:r>
              <a:rPr lang="en-GB" sz="1200" b="0" dirty="0">
                <a:solidFill>
                  <a:schemeClr val="tx1"/>
                </a:solidFill>
                <a:cs typeface="Arial"/>
              </a:rPr>
              <a:t> </a:t>
            </a:r>
            <a:r>
              <a:rPr lang="en-GB" sz="1200" b="0" dirty="0" err="1">
                <a:solidFill>
                  <a:schemeClr val="tx1"/>
                </a:solidFill>
                <a:cs typeface="Arial"/>
              </a:rPr>
              <a:t>udgave</a:t>
            </a:r>
            <a:r>
              <a:rPr lang="en-GB" sz="1200" b="0" dirty="0">
                <a:solidFill>
                  <a:schemeClr val="tx1"/>
                </a:solidFill>
                <a:cs typeface="Arial"/>
              </a:rPr>
              <a:t> - I </a:t>
            </a:r>
            <a:r>
              <a:rPr lang="en-GB" sz="1200" b="0" dirty="0" err="1">
                <a:solidFill>
                  <a:schemeClr val="tx1"/>
                </a:solidFill>
                <a:cs typeface="Arial"/>
              </a:rPr>
              <a:t>begge</a:t>
            </a:r>
            <a:r>
              <a:rPr lang="en-GB" sz="1200" b="0" dirty="0">
                <a:solidFill>
                  <a:schemeClr val="tx1"/>
                </a:solidFill>
                <a:cs typeface="Arial"/>
              </a:rPr>
              <a:t> </a:t>
            </a:r>
            <a:r>
              <a:rPr lang="en-GB" sz="1200" b="0" dirty="0" err="1">
                <a:solidFill>
                  <a:schemeClr val="tx1"/>
                </a:solidFill>
                <a:cs typeface="Arial"/>
              </a:rPr>
              <a:t>tilfælde</a:t>
            </a:r>
            <a:r>
              <a:rPr lang="en-GB" sz="1200" b="0" dirty="0">
                <a:solidFill>
                  <a:schemeClr val="tx1"/>
                </a:solidFill>
                <a:cs typeface="Arial"/>
              </a:rPr>
              <a:t> "</a:t>
            </a:r>
            <a:r>
              <a:rPr lang="en-GB" sz="1200" b="0" dirty="0" err="1">
                <a:solidFill>
                  <a:schemeClr val="tx1"/>
                </a:solidFill>
                <a:cs typeface="Arial"/>
              </a:rPr>
              <a:t>spekulativ</a:t>
            </a:r>
            <a:r>
              <a:rPr lang="en-GB" sz="1200" b="0" dirty="0">
                <a:solidFill>
                  <a:schemeClr val="tx1"/>
                </a:solidFill>
                <a:cs typeface="Arial"/>
              </a:rPr>
              <a:t>".</a:t>
            </a:r>
          </a:p>
          <a:p>
            <a:r>
              <a:rPr lang="en-GB" dirty="0">
                <a:solidFill>
                  <a:schemeClr val="accent6">
                    <a:lumMod val="49000"/>
                  </a:schemeClr>
                </a:solidFill>
                <a:cs typeface="Arial"/>
              </a:rPr>
              <a:t>Podcast: </a:t>
            </a:r>
            <a:r>
              <a:rPr lang="en-GB" dirty="0">
                <a:solidFill>
                  <a:schemeClr val="accent6">
                    <a:lumMod val="49000"/>
                  </a:schemeClr>
                </a:solidFill>
                <a:cs typeface="Arial"/>
                <a:hlinkClick r:id="rId3">
                  <a:extLst>
                    <a:ext uri="{A12FA001-AC4F-418D-AE19-62706E023703}">
                      <ahyp:hlinkClr xmlns:ahyp="http://schemas.microsoft.com/office/drawing/2018/hyperlinkcolor" val="tx"/>
                    </a:ext>
                  </a:extLst>
                </a:hlinkClick>
              </a:rPr>
              <a:t>"Oldgammel problemknusning på mode igen" Supertanker, 20. Januar 2025</a:t>
            </a:r>
            <a:endParaRPr lang="en-GB" dirty="0">
              <a:solidFill>
                <a:schemeClr val="accent6">
                  <a:lumMod val="49000"/>
                </a:schemeClr>
              </a:solidFill>
              <a:cs typeface="Arial"/>
            </a:endParaRPr>
          </a:p>
          <a:p>
            <a:r>
              <a:rPr lang="en-GB" sz="1200" b="0" dirty="0">
                <a:solidFill>
                  <a:schemeClr val="tx1"/>
                </a:solidFill>
                <a:cs typeface="Arial"/>
              </a:rPr>
              <a:t>Om </a:t>
            </a:r>
            <a:r>
              <a:rPr lang="en-GB" sz="1200" b="0" dirty="0" err="1">
                <a:solidFill>
                  <a:schemeClr val="tx1"/>
                </a:solidFill>
                <a:cs typeface="Arial"/>
              </a:rPr>
              <a:t>Fremtidsforskning</a:t>
            </a:r>
            <a:r>
              <a:rPr lang="en-GB" sz="1200" b="0" dirty="0">
                <a:solidFill>
                  <a:schemeClr val="tx1"/>
                </a:solidFill>
                <a:cs typeface="Arial"/>
              </a:rPr>
              <a:t> </a:t>
            </a:r>
            <a:r>
              <a:rPr lang="en-GB" sz="1200" b="0" dirty="0" err="1">
                <a:solidFill>
                  <a:schemeClr val="tx1"/>
                </a:solidFill>
                <a:cs typeface="Arial"/>
              </a:rPr>
              <a:t>og</a:t>
            </a:r>
            <a:r>
              <a:rPr lang="en-GB" sz="1200" b="0" dirty="0">
                <a:solidFill>
                  <a:schemeClr val="tx1"/>
                </a:solidFill>
                <a:cs typeface="Arial"/>
              </a:rPr>
              <a:t> </a:t>
            </a:r>
            <a:r>
              <a:rPr lang="en-GB" sz="1200" b="0" dirty="0" err="1">
                <a:solidFill>
                  <a:schemeClr val="tx1"/>
                </a:solidFill>
                <a:cs typeface="Arial"/>
              </a:rPr>
              <a:t>protreptik</a:t>
            </a:r>
            <a:r>
              <a:rPr lang="en-GB" sz="1200" b="0" dirty="0">
                <a:solidFill>
                  <a:schemeClr val="tx1"/>
                </a:solidFill>
                <a:cs typeface="Arial"/>
              </a:rPr>
              <a:t> - </a:t>
            </a:r>
            <a:r>
              <a:rPr lang="en-GB" sz="1200" b="0" dirty="0" err="1">
                <a:solidFill>
                  <a:schemeClr val="tx1"/>
                </a:solidFill>
                <a:cs typeface="Arial"/>
              </a:rPr>
              <a:t>gennem</a:t>
            </a:r>
            <a:r>
              <a:rPr lang="en-GB" sz="1200" b="0" dirty="0">
                <a:solidFill>
                  <a:schemeClr val="tx1"/>
                </a:solidFill>
                <a:cs typeface="Arial"/>
              </a:rPr>
              <a:t> </a:t>
            </a:r>
            <a:r>
              <a:rPr lang="en-GB" sz="1200" b="0" dirty="0" err="1">
                <a:solidFill>
                  <a:schemeClr val="tx1"/>
                </a:solidFill>
                <a:cs typeface="Arial"/>
              </a:rPr>
              <a:t>nysgerrighed</a:t>
            </a:r>
            <a:r>
              <a:rPr lang="en-GB" sz="1200" b="0" dirty="0">
                <a:solidFill>
                  <a:schemeClr val="tx1"/>
                </a:solidFill>
                <a:cs typeface="Arial"/>
              </a:rPr>
              <a:t> </a:t>
            </a:r>
            <a:r>
              <a:rPr lang="en-GB" sz="1200" b="0" dirty="0" err="1">
                <a:solidFill>
                  <a:schemeClr val="tx1"/>
                </a:solidFill>
                <a:cs typeface="Arial"/>
              </a:rPr>
              <a:t>til</a:t>
            </a:r>
            <a:r>
              <a:rPr lang="en-GB" sz="1200" b="0" dirty="0">
                <a:solidFill>
                  <a:schemeClr val="tx1"/>
                </a:solidFill>
                <a:cs typeface="Arial"/>
              </a:rPr>
              <a:t> </a:t>
            </a:r>
            <a:r>
              <a:rPr lang="en-GB" sz="1200" b="0" dirty="0" err="1">
                <a:solidFill>
                  <a:schemeClr val="tx1"/>
                </a:solidFill>
                <a:cs typeface="Arial"/>
              </a:rPr>
              <a:t>en</a:t>
            </a:r>
            <a:r>
              <a:rPr lang="en-GB" sz="1200" b="0" dirty="0">
                <a:solidFill>
                  <a:schemeClr val="tx1"/>
                </a:solidFill>
                <a:cs typeface="Arial"/>
              </a:rPr>
              <a:t> </a:t>
            </a:r>
            <a:r>
              <a:rPr lang="en-GB" sz="1200" b="0" dirty="0" err="1">
                <a:solidFill>
                  <a:schemeClr val="tx1"/>
                </a:solidFill>
                <a:cs typeface="Arial"/>
              </a:rPr>
              <a:t>bedre</a:t>
            </a:r>
            <a:r>
              <a:rPr lang="en-GB" sz="1200" b="0" dirty="0">
                <a:solidFill>
                  <a:schemeClr val="tx1"/>
                </a:solidFill>
                <a:cs typeface="Arial"/>
              </a:rPr>
              <a:t> </a:t>
            </a:r>
            <a:r>
              <a:rPr lang="en-GB" sz="1200" b="0" dirty="0" err="1">
                <a:solidFill>
                  <a:schemeClr val="tx1"/>
                </a:solidFill>
                <a:cs typeface="Arial"/>
              </a:rPr>
              <a:t>fremtid</a:t>
            </a:r>
            <a:r>
              <a:rPr lang="en-GB" sz="1200" b="0" dirty="0">
                <a:solidFill>
                  <a:schemeClr val="tx1"/>
                </a:solidFill>
                <a:cs typeface="Arial"/>
              </a:rPr>
              <a:t>.</a:t>
            </a:r>
            <a:endParaRPr lang="en-GB" sz="1200" b="0" dirty="0">
              <a:solidFill>
                <a:schemeClr val="tx1"/>
              </a:solidFill>
            </a:endParaRPr>
          </a:p>
          <a:p>
            <a:endParaRPr lang="en-GB" dirty="0"/>
          </a:p>
        </p:txBody>
      </p:sp>
      <p:pic>
        <p:nvPicPr>
          <p:cNvPr id="4" name="Picture 3" descr="A screenshot of a website&#10;&#10;AI-generated content may be incorrect.">
            <a:extLst>
              <a:ext uri="{FF2B5EF4-FFF2-40B4-BE49-F238E27FC236}">
                <a16:creationId xmlns:a16="http://schemas.microsoft.com/office/drawing/2014/main" id="{33D49B8D-4365-46D2-C295-55D0756259A5}"/>
              </a:ext>
            </a:extLst>
          </p:cNvPr>
          <p:cNvPicPr>
            <a:picLocks noChangeAspect="1"/>
          </p:cNvPicPr>
          <p:nvPr/>
        </p:nvPicPr>
        <p:blipFill>
          <a:blip r:embed="rId4"/>
          <a:stretch>
            <a:fillRect/>
          </a:stretch>
        </p:blipFill>
        <p:spPr>
          <a:xfrm>
            <a:off x="5564754" y="193901"/>
            <a:ext cx="3321279" cy="4486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295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C27A-A1C0-44C1-B7F7-70C0E13123E9}"/>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45CBD3DA-2590-85E2-6A8C-0123760C3ACF}"/>
              </a:ext>
            </a:extLst>
          </p:cNvPr>
          <p:cNvPicPr>
            <a:picLocks noChangeAspect="1"/>
          </p:cNvPicPr>
          <p:nvPr/>
        </p:nvPicPr>
        <p:blipFill>
          <a:blip r:embed="rId6"/>
          <a:srcRect l="29831" t="23006" r="39040" b="17344"/>
          <a:stretch/>
        </p:blipFill>
        <p:spPr>
          <a:xfrm>
            <a:off x="5565850" y="3569"/>
            <a:ext cx="3578151" cy="5143500"/>
          </a:xfrm>
          <a:prstGeom prst="rect">
            <a:avLst/>
          </a:prstGeom>
        </p:spPr>
      </p:pic>
      <p:sp>
        <p:nvSpPr>
          <p:cNvPr id="5" name="Baggrund">
            <a:extLst>
              <a:ext uri="{FF2B5EF4-FFF2-40B4-BE49-F238E27FC236}">
                <a16:creationId xmlns:a16="http://schemas.microsoft.com/office/drawing/2014/main" id="{B593D3BB-05DF-F3C8-7BCE-35128F2678A7}"/>
              </a:ext>
              <a:ext uri="{C183D7F6-B498-43B3-948B-1728B52AA6E4}">
                <adec:decorative xmlns:adec="http://schemas.microsoft.com/office/drawing/2017/decorative" val="1"/>
              </a:ext>
            </a:extLst>
          </p:cNvPr>
          <p:cNvSpPr/>
          <p:nvPr/>
        </p:nvSpPr>
        <p:spPr>
          <a:xfrm>
            <a:off x="4759" y="-26970"/>
            <a:ext cx="6120606" cy="5143500"/>
          </a:xfrm>
          <a:prstGeom prst="rect">
            <a:avLst/>
          </a:prstGeom>
          <a:gradFill flip="none" rotWithShape="1">
            <a:gsLst>
              <a:gs pos="0">
                <a:srgbClr val="005447"/>
              </a:gs>
              <a:gs pos="75000">
                <a:srgbClr val="005447"/>
              </a:gs>
              <a:gs pos="100000">
                <a:srgbClr val="005447">
                  <a:alpha val="73000"/>
                </a:srgb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ctr"/>
            <a:endParaRPr lang="en-GB" sz="3528"/>
          </a:p>
        </p:txBody>
      </p:sp>
      <p:sp>
        <p:nvSpPr>
          <p:cNvPr id="2" name="Titel 1">
            <a:extLst>
              <a:ext uri="{FF2B5EF4-FFF2-40B4-BE49-F238E27FC236}">
                <a16:creationId xmlns:a16="http://schemas.microsoft.com/office/drawing/2014/main" id="{4FEDEF3F-3033-6CFE-961C-9BF09239B4D2}"/>
              </a:ext>
            </a:extLst>
          </p:cNvPr>
          <p:cNvSpPr>
            <a:spLocks noGrp="1"/>
          </p:cNvSpPr>
          <p:nvPr>
            <p:ph type="ctrTitle"/>
          </p:nvPr>
        </p:nvSpPr>
        <p:spPr>
          <a:xfrm>
            <a:off x="359532" y="447514"/>
            <a:ext cx="4922327" cy="990110"/>
          </a:xfrm>
        </p:spPr>
        <p:txBody>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nSpc>
                <a:spcPct val="100000"/>
              </a:lnSpc>
            </a:pPr>
            <a:r>
              <a:rPr lang="da-DK" sz="4400" b="0">
                <a:latin typeface="Primo Serif Headline" panose="02080500080000020003" pitchFamily="18" charset="0"/>
              </a:rPr>
              <a:t>”Prompt </a:t>
            </a:r>
            <a:r>
              <a:rPr lang="da-DK" sz="4400" b="0" err="1">
                <a:latin typeface="Primo Serif Headline" panose="02080500080000020003" pitchFamily="18" charset="0"/>
              </a:rPr>
              <a:t>me</a:t>
            </a:r>
            <a:r>
              <a:rPr lang="da-DK" sz="4400" b="0">
                <a:latin typeface="Primo Serif Headline" panose="02080500080000020003" pitchFamily="18" charset="0"/>
              </a:rPr>
              <a:t> up”</a:t>
            </a:r>
            <a:br>
              <a:rPr lang="da-DK" sz="3600" b="0">
                <a:latin typeface="Primo Serif Headline" panose="02080500080000020003" pitchFamily="18" charset="0"/>
              </a:rPr>
            </a:br>
            <a:endParaRPr lang="da-DK" sz="3600" b="0">
              <a:latin typeface="No5 Demibold" pitchFamily="50" charset="0"/>
            </a:endParaRPr>
          </a:p>
        </p:txBody>
      </p:sp>
      <p:sp>
        <p:nvSpPr>
          <p:cNvPr id="4" name="Titel 1">
            <a:extLst>
              <a:ext uri="{FF2B5EF4-FFF2-40B4-BE49-F238E27FC236}">
                <a16:creationId xmlns:a16="http://schemas.microsoft.com/office/drawing/2014/main" id="{93C91324-B5D3-8161-80A1-EA8DDD2D3BF6}"/>
              </a:ext>
            </a:extLst>
          </p:cNvPr>
          <p:cNvSpPr txBox="1">
            <a:spLocks/>
          </p:cNvSpPr>
          <p:nvPr/>
        </p:nvSpPr>
        <p:spPr>
          <a:xfrm>
            <a:off x="384895" y="3273828"/>
            <a:ext cx="5068783" cy="1477328"/>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r>
              <a:rPr lang="da-DK" sz="1600" b="0">
                <a:solidFill>
                  <a:schemeClr val="accent6">
                    <a:lumMod val="60000"/>
                    <a:lumOff val="40000"/>
                  </a:schemeClr>
                </a:solidFill>
                <a:latin typeface="No5 Demibold" pitchFamily="50" charset="0"/>
              </a:rPr>
              <a:t>Alle studerende og medarbejdere er velkomne.</a:t>
            </a:r>
          </a:p>
          <a:p>
            <a:endParaRPr lang="da-DK" sz="1600" b="0">
              <a:solidFill>
                <a:schemeClr val="accent6">
                  <a:lumMod val="60000"/>
                  <a:lumOff val="40000"/>
                </a:schemeClr>
              </a:solidFill>
              <a:latin typeface="No5 Demibold" pitchFamily="50" charset="0"/>
            </a:endParaRPr>
          </a:p>
          <a:p>
            <a:r>
              <a:rPr lang="da-DK" sz="1600" b="0">
                <a:latin typeface="No5 Demibold" pitchFamily="50" charset="0"/>
              </a:rPr>
              <a:t>Forsamlingshuset indledes med en samtale med kunstner Kristoffer Ørum og kurator Majken </a:t>
            </a:r>
            <a:br>
              <a:rPr lang="da-DK" sz="1600" b="0">
                <a:latin typeface="No5 Demibold" pitchFamily="50" charset="0"/>
              </a:rPr>
            </a:br>
            <a:r>
              <a:rPr lang="da-DK" sz="1600" b="0">
                <a:latin typeface="No5 Demibold" pitchFamily="50" charset="0"/>
              </a:rPr>
              <a:t>Overgaard fra kl. </a:t>
            </a:r>
            <a:r>
              <a:rPr lang="da-DK" sz="1600">
                <a:latin typeface="No5 Demibold" pitchFamily="50" charset="0"/>
              </a:rPr>
              <a:t>16-17</a:t>
            </a:r>
            <a:r>
              <a:rPr lang="da-DK" sz="1600" b="0">
                <a:latin typeface="No5 Demibold" pitchFamily="50" charset="0"/>
              </a:rPr>
              <a:t>.</a:t>
            </a:r>
            <a:endParaRPr lang="da-DK" sz="1600">
              <a:solidFill>
                <a:schemeClr val="accent6">
                  <a:lumMod val="60000"/>
                  <a:lumOff val="40000"/>
                </a:schemeClr>
              </a:solidFill>
              <a:latin typeface="No5 Demibold" pitchFamily="50" charset="0"/>
            </a:endParaRPr>
          </a:p>
          <a:p>
            <a:endParaRPr lang="da-DK" sz="1600" b="0">
              <a:solidFill>
                <a:schemeClr val="accent6">
                  <a:lumMod val="60000"/>
                  <a:lumOff val="40000"/>
                </a:schemeClr>
              </a:solidFill>
              <a:latin typeface="No5 Demibold" pitchFamily="50" charset="0"/>
            </a:endParaRPr>
          </a:p>
        </p:txBody>
      </p:sp>
      <p:sp>
        <p:nvSpPr>
          <p:cNvPr id="7" name="Titel 1">
            <a:extLst>
              <a:ext uri="{FF2B5EF4-FFF2-40B4-BE49-F238E27FC236}">
                <a16:creationId xmlns:a16="http://schemas.microsoft.com/office/drawing/2014/main" id="{7E6A378A-B0E0-8635-5EC7-71C0B0AC1EC0}"/>
              </a:ext>
            </a:extLst>
          </p:cNvPr>
          <p:cNvSpPr txBox="1">
            <a:spLocks/>
          </p:cNvSpPr>
          <p:nvPr/>
        </p:nvSpPr>
        <p:spPr>
          <a:xfrm>
            <a:off x="359532" y="1453361"/>
            <a:ext cx="5463314" cy="738664"/>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r>
              <a:rPr lang="da-DK" sz="1600" b="0">
                <a:latin typeface="No5 Demibold" pitchFamily="50" charset="0"/>
              </a:rPr>
              <a:t>Kom og vær med i et moderne forsamlingshus, </a:t>
            </a:r>
            <a:br>
              <a:rPr lang="da-DK" sz="1600" b="0">
                <a:latin typeface="No5 Demibold" pitchFamily="50" charset="0"/>
              </a:rPr>
            </a:br>
            <a:r>
              <a:rPr lang="da-DK" sz="1600" b="0">
                <a:latin typeface="No5 Demibold" pitchFamily="50" charset="0"/>
              </a:rPr>
              <a:t>når vi inviterer til samtale med fokus på kontrol, algoritmer og det at ’prompte’ i samspil med AI. </a:t>
            </a:r>
          </a:p>
        </p:txBody>
      </p:sp>
      <p:sp>
        <p:nvSpPr>
          <p:cNvPr id="15" name="Titel 1">
            <a:extLst>
              <a:ext uri="{FF2B5EF4-FFF2-40B4-BE49-F238E27FC236}">
                <a16:creationId xmlns:a16="http://schemas.microsoft.com/office/drawing/2014/main" id="{E0EDAED5-A283-EA8A-8656-E26AA17263B1}"/>
              </a:ext>
            </a:extLst>
          </p:cNvPr>
          <p:cNvSpPr txBox="1">
            <a:spLocks/>
          </p:cNvSpPr>
          <p:nvPr/>
        </p:nvSpPr>
        <p:spPr>
          <a:xfrm>
            <a:off x="384895" y="2373728"/>
            <a:ext cx="5616625" cy="777136"/>
          </a:xfrm>
          <a:prstGeom prst="rect">
            <a:avLst/>
          </a:prstGeom>
        </p:spPr>
        <p:txBody>
          <a:bodyPr vert="horz" wrap="square" lIns="0" tIns="0" rIns="0" bIns="0" rtlCol="0" anchor="t" anchorCtr="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spcAft>
                <a:spcPts val="250"/>
              </a:spcAft>
            </a:pPr>
            <a:r>
              <a:rPr lang="da-DK" sz="1600">
                <a:solidFill>
                  <a:schemeClr val="accent6">
                    <a:lumMod val="60000"/>
                    <a:lumOff val="40000"/>
                  </a:schemeClr>
                </a:solidFill>
                <a:latin typeface="No5 Demibold" pitchFamily="50" charset="0"/>
              </a:rPr>
              <a:t>Torsdag 20. februar kl.</a:t>
            </a:r>
            <a:r>
              <a:rPr lang="da-DK" sz="1600" b="1">
                <a:solidFill>
                  <a:schemeClr val="accent6">
                    <a:lumMod val="60000"/>
                    <a:lumOff val="40000"/>
                  </a:schemeClr>
                </a:solidFill>
                <a:latin typeface="No5 Demibold" pitchFamily="50" charset="0"/>
                <a:cs typeface="Arial" panose="020B0604020202020204" pitchFamily="34" charset="0"/>
              </a:rPr>
              <a:t> 16-18, </a:t>
            </a:r>
            <a:br>
              <a:rPr lang="da-DK" sz="1600" b="1">
                <a:solidFill>
                  <a:schemeClr val="accent6">
                    <a:lumMod val="60000"/>
                    <a:lumOff val="40000"/>
                  </a:schemeClr>
                </a:solidFill>
                <a:latin typeface="No5 Demibold" pitchFamily="50" charset="0"/>
                <a:cs typeface="Arial" panose="020B0604020202020204" pitchFamily="34" charset="0"/>
              </a:rPr>
            </a:br>
            <a:r>
              <a:rPr lang="da-DK" sz="1600">
                <a:solidFill>
                  <a:schemeClr val="accent6">
                    <a:lumMod val="60000"/>
                    <a:lumOff val="40000"/>
                  </a:schemeClr>
                </a:solidFill>
                <a:latin typeface="No5 Demibold" pitchFamily="50" charset="0"/>
                <a:cs typeface="Arial" panose="020B0604020202020204" pitchFamily="34" charset="0"/>
              </a:rPr>
              <a:t>Campus Carlsberg</a:t>
            </a:r>
          </a:p>
          <a:p>
            <a:pPr>
              <a:spcAft>
                <a:spcPts val="250"/>
              </a:spcAft>
            </a:pPr>
            <a:r>
              <a:rPr lang="da-DK" sz="1600" b="1">
                <a:solidFill>
                  <a:schemeClr val="accent6">
                    <a:lumMod val="60000"/>
                    <a:lumOff val="40000"/>
                  </a:schemeClr>
                </a:solidFill>
                <a:latin typeface="No5 Demibold" pitchFamily="50" charset="0"/>
                <a:cs typeface="Arial" panose="020B0604020202020204" pitchFamily="34" charset="0"/>
              </a:rPr>
              <a:t>Lokale W1, Atrium Marie Gudme Leth</a:t>
            </a:r>
            <a:endParaRPr lang="da-DK" sz="1600">
              <a:solidFill>
                <a:schemeClr val="accent6">
                  <a:lumMod val="60000"/>
                  <a:lumOff val="40000"/>
                </a:schemeClr>
              </a:solidFill>
              <a:latin typeface="No5 Demibold" pitchFamily="50" charset="0"/>
              <a:cs typeface="Arial" panose="020B0604020202020204" pitchFamily="34" charset="0"/>
            </a:endParaRPr>
          </a:p>
        </p:txBody>
      </p:sp>
      <p:pic>
        <p:nvPicPr>
          <p:cNvPr id="17" name="Billede 16" descr="Et billede, der indeholder mønster, kvadratisk, kunst, Symmetri&#10;&#10;Automatisk genereret beskrivelse">
            <a:extLst>
              <a:ext uri="{FF2B5EF4-FFF2-40B4-BE49-F238E27FC236}">
                <a16:creationId xmlns:a16="http://schemas.microsoft.com/office/drawing/2014/main" id="{93B4A646-750C-DC3E-C8D5-886BE4F3332E}"/>
              </a:ext>
            </a:extLst>
          </p:cNvPr>
          <p:cNvPicPr>
            <a:picLocks noChangeAspect="1"/>
          </p:cNvPicPr>
          <p:nvPr/>
        </p:nvPicPr>
        <p:blipFill>
          <a:blip r:embed="rId7"/>
          <a:stretch>
            <a:fillRect/>
          </a:stretch>
        </p:blipFill>
        <p:spPr>
          <a:xfrm>
            <a:off x="5600203" y="3993763"/>
            <a:ext cx="933579" cy="933579"/>
          </a:xfrm>
          <a:prstGeom prst="rect">
            <a:avLst/>
          </a:prstGeom>
        </p:spPr>
      </p:pic>
      <p:sp>
        <p:nvSpPr>
          <p:cNvPr id="18" name="Tekstfelt 17">
            <a:extLst>
              <a:ext uri="{FF2B5EF4-FFF2-40B4-BE49-F238E27FC236}">
                <a16:creationId xmlns:a16="http://schemas.microsoft.com/office/drawing/2014/main" id="{8442A875-C905-70CD-E734-EE401DD3ACC1}"/>
              </a:ext>
            </a:extLst>
          </p:cNvPr>
          <p:cNvSpPr txBox="1"/>
          <p:nvPr/>
        </p:nvSpPr>
        <p:spPr>
          <a:xfrm>
            <a:off x="3391784" y="4605976"/>
            <a:ext cx="1406828" cy="307777"/>
          </a:xfrm>
          <a:prstGeom prst="rect">
            <a:avLst/>
          </a:prstGeom>
          <a:noFill/>
        </p:spPr>
        <p:txBody>
          <a:bodyPr wrap="square" rtlCol="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l"/>
            <a:r>
              <a:rPr lang="da-DK" sz="1400">
                <a:solidFill>
                  <a:schemeClr val="bg1"/>
                </a:solidFill>
                <a:latin typeface="No5 Demibold" pitchFamily="50" charset="0"/>
                <a:ea typeface="Calibri" panose="020F0502020204030204" pitchFamily="34" charset="0"/>
              </a:rPr>
              <a:t>SE </a:t>
            </a:r>
            <a:r>
              <a:rPr lang="da-DK" sz="1400" b="1">
                <a:solidFill>
                  <a:schemeClr val="bg1"/>
                </a:solidFill>
                <a:latin typeface="No5 Demibold" pitchFamily="50" charset="0"/>
                <a:ea typeface="+mj-ea"/>
                <a:cs typeface="Arial" panose="020B0604020202020204" pitchFamily="34" charset="0"/>
              </a:rPr>
              <a:t>PROGRAM</a:t>
            </a:r>
          </a:p>
        </p:txBody>
      </p:sp>
      <p:sp>
        <p:nvSpPr>
          <p:cNvPr id="19" name="Tekstfelt 18">
            <a:extLst>
              <a:ext uri="{FF2B5EF4-FFF2-40B4-BE49-F238E27FC236}">
                <a16:creationId xmlns:a16="http://schemas.microsoft.com/office/drawing/2014/main" id="{DA6DD44A-EF77-E78B-04D5-4108C2860FE2}"/>
              </a:ext>
            </a:extLst>
          </p:cNvPr>
          <p:cNvSpPr txBox="1"/>
          <p:nvPr/>
        </p:nvSpPr>
        <p:spPr>
          <a:xfrm>
            <a:off x="4705784" y="4534196"/>
            <a:ext cx="900247" cy="600164"/>
          </a:xfrm>
          <a:prstGeom prst="rect">
            <a:avLst/>
          </a:prstGeom>
          <a:noFill/>
        </p:spPr>
        <p:txBody>
          <a:bodyPr wrap="square" rtlCol="0">
            <a:spAutoFit/>
          </a:bodyPr>
          <a:lstStyle>
            <a:defPPr>
              <a:defRPr lang="da-DK"/>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a:lstStyle>
          <a:p>
            <a:pPr algn="l"/>
            <a:r>
              <a:rPr lang="da-DK" sz="900" b="1" noProof="0">
                <a:solidFill>
                  <a:schemeClr val="bg1"/>
                </a:solidFill>
                <a:latin typeface="+mn-lt"/>
                <a:cs typeface="Arial Bold"/>
                <a:sym typeface="Webdings" panose="05030102010509060703" pitchFamily="18" charset="2"/>
              </a:rPr>
              <a:t></a:t>
            </a:r>
          </a:p>
          <a:p>
            <a:pPr algn="l"/>
            <a:endParaRPr lang="da-DK" sz="1200" b="1">
              <a:solidFill>
                <a:schemeClr val="accent6">
                  <a:lumMod val="60000"/>
                  <a:lumOff val="40000"/>
                </a:schemeClr>
              </a:solidFill>
              <a:cs typeface="Arial Bold"/>
              <a:sym typeface="Webdings" panose="05030102010509060703" pitchFamily="18" charset="2"/>
            </a:endParaRPr>
          </a:p>
          <a:p>
            <a:pPr algn="l"/>
            <a:endParaRPr lang="da-DK" sz="1200" b="1" noProof="0">
              <a:solidFill>
                <a:schemeClr val="accent6">
                  <a:lumMod val="60000"/>
                  <a:lumOff val="40000"/>
                </a:schemeClr>
              </a:solidFill>
              <a:latin typeface="+mn-lt"/>
              <a:cs typeface="Arial Bold"/>
            </a:endParaRPr>
          </a:p>
        </p:txBody>
      </p:sp>
      <p:sp>
        <p:nvSpPr>
          <p:cNvPr id="6" name="TextBox 5">
            <a:extLst>
              <a:ext uri="{FF2B5EF4-FFF2-40B4-BE49-F238E27FC236}">
                <a16:creationId xmlns:a16="http://schemas.microsoft.com/office/drawing/2014/main" id="{D800308D-A291-72D4-5432-A93DE872B78E}"/>
              </a:ext>
            </a:extLst>
          </p:cNvPr>
          <p:cNvSpPr txBox="1"/>
          <p:nvPr/>
        </p:nvSpPr>
        <p:spPr>
          <a:xfrm rot="20580000">
            <a:off x="-722168" y="9797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Invitation</a:t>
            </a:r>
            <a:endParaRPr lang="en-US">
              <a:solidFill>
                <a:srgbClr val="FF0000"/>
              </a:solidFill>
              <a:cs typeface="Arial"/>
            </a:endParaRPr>
          </a:p>
        </p:txBody>
      </p:sp>
    </p:spTree>
    <p:custDataLst>
      <p:custData r:id="rId1"/>
      <p:custData r:id="rId2"/>
      <p:tags r:id="rId3"/>
    </p:custDataLst>
    <p:extLst>
      <p:ext uri="{BB962C8B-B14F-4D97-AF65-F5344CB8AC3E}">
        <p14:creationId xmlns:p14="http://schemas.microsoft.com/office/powerpoint/2010/main" val="141515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8A2F-D6D7-0EDE-3DEF-B5A634013176}"/>
              </a:ext>
            </a:extLst>
          </p:cNvPr>
          <p:cNvSpPr>
            <a:spLocks noGrp="1"/>
          </p:cNvSpPr>
          <p:nvPr>
            <p:ph type="ctrTitle"/>
          </p:nvPr>
        </p:nvSpPr>
        <p:spPr>
          <a:xfrm>
            <a:off x="761858" y="663538"/>
            <a:ext cx="3558115" cy="1186291"/>
          </a:xfrm>
        </p:spPr>
        <p:txBody>
          <a:bodyPr/>
          <a:lstStyle/>
          <a:p>
            <a:r>
              <a:rPr lang="en-US" sz="3200" err="1"/>
              <a:t>Udstilling</a:t>
            </a:r>
            <a:r>
              <a:rPr lang="en-US" sz="3200"/>
              <a:t> </a:t>
            </a:r>
            <a:r>
              <a:rPr lang="en-US" sz="3200" err="1"/>
              <a:t>af</a:t>
            </a:r>
            <a:r>
              <a:rPr lang="en-US" sz="3200"/>
              <a:t> </a:t>
            </a:r>
            <a:r>
              <a:rPr lang="en-US" sz="3200" err="1"/>
              <a:t>små</a:t>
            </a:r>
            <a:r>
              <a:rPr lang="en-US" sz="3200"/>
              <a:t> </a:t>
            </a:r>
            <a:r>
              <a:rPr lang="en-US" sz="3200" err="1"/>
              <a:t>værker</a:t>
            </a:r>
            <a:r>
              <a:rPr lang="en-US" sz="3200"/>
              <a:t> </a:t>
            </a:r>
            <a:r>
              <a:rPr lang="en-US" sz="3200" err="1"/>
              <a:t>i</a:t>
            </a:r>
            <a:r>
              <a:rPr lang="en-US" sz="3200"/>
              <a:t> </a:t>
            </a:r>
            <a:r>
              <a:rPr lang="en-US" sz="3200" err="1"/>
              <a:t>uge</a:t>
            </a:r>
            <a:r>
              <a:rPr lang="en-US" sz="3200"/>
              <a:t> 8</a:t>
            </a:r>
          </a:p>
        </p:txBody>
      </p:sp>
      <p:sp>
        <p:nvSpPr>
          <p:cNvPr id="3" name="Subtitle 2">
            <a:extLst>
              <a:ext uri="{FF2B5EF4-FFF2-40B4-BE49-F238E27FC236}">
                <a16:creationId xmlns:a16="http://schemas.microsoft.com/office/drawing/2014/main" id="{6BFD9CF6-E13C-9F19-720A-D2AF5D279231}"/>
              </a:ext>
            </a:extLst>
          </p:cNvPr>
          <p:cNvSpPr>
            <a:spLocks noGrp="1"/>
          </p:cNvSpPr>
          <p:nvPr>
            <p:ph type="subTitle" idx="1"/>
          </p:nvPr>
        </p:nvSpPr>
        <p:spPr>
          <a:xfrm>
            <a:off x="683568" y="1707654"/>
            <a:ext cx="3708412" cy="3240360"/>
          </a:xfrm>
        </p:spPr>
        <p:txBody>
          <a:bodyPr lIns="91440" tIns="45720" rIns="91440" bIns="45720" anchor="t">
            <a:noAutofit/>
          </a:bodyPr>
          <a:lstStyle/>
          <a:p>
            <a:r>
              <a:rPr lang="en-US" b="0" err="1"/>
              <a:t>Torsdag</a:t>
            </a:r>
            <a:r>
              <a:rPr lang="en-US" b="0"/>
              <a:t> </a:t>
            </a:r>
            <a:r>
              <a:rPr lang="en-US" b="0" err="1"/>
              <a:t>i</a:t>
            </a:r>
            <a:r>
              <a:rPr lang="en-US" b="0"/>
              <a:t> </a:t>
            </a:r>
            <a:r>
              <a:rPr lang="en-US" b="0" err="1"/>
              <a:t>uge</a:t>
            </a:r>
            <a:r>
              <a:rPr lang="en-US" b="0"/>
              <a:t> 8 (20. </a:t>
            </a:r>
            <a:r>
              <a:rPr lang="en-US" b="0" err="1"/>
              <a:t>feb.</a:t>
            </a:r>
            <a:r>
              <a:rPr lang="en-US" b="0"/>
              <a:t> 2024) er der </a:t>
            </a:r>
            <a:r>
              <a:rPr lang="en-US" b="0" err="1"/>
              <a:t>forsamlingshus</a:t>
            </a:r>
            <a:r>
              <a:rPr lang="en-US" b="0"/>
              <a:t> </a:t>
            </a:r>
            <a:r>
              <a:rPr lang="en-US" b="0" err="1"/>
              <a:t>hvor</a:t>
            </a:r>
            <a:r>
              <a:rPr lang="en-US" b="0"/>
              <a:t> I </a:t>
            </a:r>
            <a:r>
              <a:rPr lang="en-US" b="0" err="1"/>
              <a:t>sammen</a:t>
            </a:r>
            <a:r>
              <a:rPr lang="en-US" b="0"/>
              <a:t> med </a:t>
            </a:r>
            <a:r>
              <a:rPr lang="en-US" b="0" err="1"/>
              <a:t>nogle</a:t>
            </a:r>
            <a:r>
              <a:rPr lang="en-US" b="0"/>
              <a:t> </a:t>
            </a:r>
            <a:r>
              <a:rPr lang="en-US" b="0" err="1"/>
              <a:t>andre</a:t>
            </a:r>
            <a:r>
              <a:rPr lang="en-US" b="0"/>
              <a:t> hold </a:t>
            </a:r>
            <a:r>
              <a:rPr lang="en-US" b="0" err="1"/>
              <a:t>studerende</a:t>
            </a:r>
            <a:r>
              <a:rPr lang="en-US" b="0"/>
              <a:t> </a:t>
            </a:r>
            <a:r>
              <a:rPr lang="en-US" b="0" err="1"/>
              <a:t>skal</a:t>
            </a:r>
            <a:r>
              <a:rPr lang="en-US" b="0"/>
              <a:t> lave </a:t>
            </a:r>
            <a:r>
              <a:rPr lang="en-US" b="0" err="1"/>
              <a:t>en</a:t>
            </a:r>
            <a:r>
              <a:rPr lang="en-US" b="0"/>
              <a:t> </a:t>
            </a:r>
            <a:r>
              <a:rPr lang="en-US" b="0" err="1"/>
              <a:t>udstilling</a:t>
            </a:r>
            <a:r>
              <a:rPr lang="en-US" b="0"/>
              <a:t> </a:t>
            </a:r>
            <a:r>
              <a:rPr lang="en-US" b="0" err="1"/>
              <a:t>af</a:t>
            </a:r>
            <a:r>
              <a:rPr lang="en-US" b="0"/>
              <a:t> </a:t>
            </a:r>
            <a:r>
              <a:rPr lang="en-US" b="0" err="1"/>
              <a:t>små</a:t>
            </a:r>
            <a:r>
              <a:rPr lang="en-US" b="0"/>
              <a:t> </a:t>
            </a:r>
            <a:r>
              <a:rPr lang="en-US" b="0" err="1"/>
              <a:t>værker</a:t>
            </a:r>
            <a:r>
              <a:rPr lang="en-US" b="0"/>
              <a:t> der </a:t>
            </a:r>
            <a:r>
              <a:rPr lang="en-US" b="0" err="1"/>
              <a:t>forestiller</a:t>
            </a:r>
            <a:r>
              <a:rPr lang="en-US" b="0"/>
              <a:t> </a:t>
            </a:r>
            <a:r>
              <a:rPr lang="en-US" b="0" err="1"/>
              <a:t>små</a:t>
            </a:r>
            <a:r>
              <a:rPr lang="en-US" b="0"/>
              <a:t> </a:t>
            </a:r>
            <a:r>
              <a:rPr lang="en-US" b="0" err="1"/>
              <a:t>situationer</a:t>
            </a:r>
            <a:r>
              <a:rPr lang="en-US" b="0"/>
              <a:t> </a:t>
            </a:r>
            <a:r>
              <a:rPr lang="en-US" b="0" err="1"/>
              <a:t>i</a:t>
            </a:r>
            <a:r>
              <a:rPr lang="en-US" b="0"/>
              <a:t> </a:t>
            </a:r>
            <a:r>
              <a:rPr lang="en-US" b="0" err="1"/>
              <a:t>fremtiden</a:t>
            </a:r>
            <a:r>
              <a:rPr lang="en-US" b="0"/>
              <a:t> </a:t>
            </a:r>
            <a:r>
              <a:rPr lang="en-US" b="0" err="1"/>
              <a:t>hvor</a:t>
            </a:r>
            <a:r>
              <a:rPr lang="en-US" b="0"/>
              <a:t> AI </a:t>
            </a:r>
            <a:r>
              <a:rPr lang="en-US" b="0" err="1"/>
              <a:t>har</a:t>
            </a:r>
            <a:r>
              <a:rPr lang="en-US" b="0"/>
              <a:t> </a:t>
            </a:r>
            <a:r>
              <a:rPr lang="en-US" b="0" err="1"/>
              <a:t>en</a:t>
            </a:r>
            <a:r>
              <a:rPr lang="en-US" b="0"/>
              <a:t> </a:t>
            </a:r>
            <a:r>
              <a:rPr lang="en-US" b="0" err="1"/>
              <a:t>betydning</a:t>
            </a:r>
            <a:r>
              <a:rPr lang="en-US" b="0"/>
              <a:t> </a:t>
            </a:r>
            <a:r>
              <a:rPr lang="en-US" b="0" err="1"/>
              <a:t>forskellige</a:t>
            </a:r>
            <a:r>
              <a:rPr lang="en-US" b="0"/>
              <a:t> </a:t>
            </a:r>
            <a:r>
              <a:rPr lang="en-US" b="0" err="1"/>
              <a:t>steder</a:t>
            </a:r>
            <a:r>
              <a:rPr lang="en-US" b="0"/>
              <a:t>. </a:t>
            </a:r>
            <a:r>
              <a:rPr lang="en-US"/>
              <a:t>Vi </a:t>
            </a:r>
            <a:r>
              <a:rPr lang="en-US" err="1"/>
              <a:t>bruger</a:t>
            </a:r>
            <a:r>
              <a:rPr lang="en-US"/>
              <a:t> </a:t>
            </a:r>
            <a:r>
              <a:rPr lang="en-US" err="1"/>
              <a:t>dagen</a:t>
            </a:r>
            <a:r>
              <a:rPr lang="en-US"/>
              <a:t> i </a:t>
            </a:r>
            <a:r>
              <a:rPr lang="en-US" err="1"/>
              <a:t>dag</a:t>
            </a:r>
            <a:r>
              <a:rPr lang="en-US"/>
              <a:t> </a:t>
            </a:r>
            <a:r>
              <a:rPr lang="en-US" err="1"/>
              <a:t>på</a:t>
            </a:r>
            <a:r>
              <a:rPr lang="en-US"/>
              <a:t> at </a:t>
            </a:r>
            <a:r>
              <a:rPr lang="en-US" err="1"/>
              <a:t>udvikle</a:t>
            </a:r>
            <a:r>
              <a:rPr lang="en-US"/>
              <a:t> </a:t>
            </a:r>
            <a:r>
              <a:rPr lang="en-US" err="1"/>
              <a:t>jeres</a:t>
            </a:r>
            <a:r>
              <a:rPr lang="en-US"/>
              <a:t> </a:t>
            </a:r>
            <a:r>
              <a:rPr lang="en-US" err="1"/>
              <a:t>værker</a:t>
            </a:r>
            <a:r>
              <a:rPr lang="en-US"/>
              <a:t>.</a:t>
            </a:r>
          </a:p>
          <a:p>
            <a:r>
              <a:rPr lang="en-US" b="0" err="1">
                <a:cs typeface="Arial"/>
              </a:rPr>
              <a:t>På</a:t>
            </a:r>
            <a:r>
              <a:rPr lang="en-US" b="0">
                <a:cs typeface="Arial"/>
              </a:rPr>
              <a:t> </a:t>
            </a:r>
            <a:r>
              <a:rPr lang="en-US" b="0" err="1">
                <a:cs typeface="Arial"/>
              </a:rPr>
              <a:t>dagen</a:t>
            </a:r>
            <a:r>
              <a:rPr lang="en-US" b="0">
                <a:cs typeface="Arial"/>
              </a:rPr>
              <a:t> </a:t>
            </a:r>
            <a:r>
              <a:rPr lang="en-US" b="0" err="1">
                <a:cs typeface="Arial"/>
              </a:rPr>
              <a:t>møder</a:t>
            </a:r>
            <a:r>
              <a:rPr lang="en-US" b="0">
                <a:cs typeface="Arial"/>
              </a:rPr>
              <a:t> I </a:t>
            </a:r>
            <a:r>
              <a:rPr lang="en-US" b="0" err="1">
                <a:cs typeface="Arial"/>
              </a:rPr>
              <a:t>også</a:t>
            </a:r>
            <a:r>
              <a:rPr lang="en-US" b="0">
                <a:cs typeface="Arial"/>
              </a:rPr>
              <a:t> </a:t>
            </a:r>
            <a:r>
              <a:rPr lang="en-US" b="0" err="1">
                <a:cs typeface="Arial"/>
              </a:rPr>
              <a:t>kurator</a:t>
            </a:r>
            <a:r>
              <a:rPr lang="en-US" b="0">
                <a:cs typeface="Arial"/>
              </a:rPr>
              <a:t> Majken Overgaard </a:t>
            </a:r>
            <a:r>
              <a:rPr lang="en-US" b="0" err="1">
                <a:cs typeface="Arial"/>
              </a:rPr>
              <a:t>og</a:t>
            </a:r>
            <a:r>
              <a:rPr lang="en-US" b="0">
                <a:cs typeface="Arial"/>
              </a:rPr>
              <a:t> AI-</a:t>
            </a:r>
            <a:r>
              <a:rPr lang="en-US" b="0" err="1">
                <a:cs typeface="Arial"/>
              </a:rPr>
              <a:t>kunstneren</a:t>
            </a:r>
            <a:r>
              <a:rPr lang="en-US" b="0">
                <a:cs typeface="Arial"/>
              </a:rPr>
              <a:t> Kristoffer Ørum (tv.)</a:t>
            </a:r>
          </a:p>
          <a:p>
            <a:r>
              <a:rPr lang="en-US" sz="1050" b="0">
                <a:cs typeface="Arial"/>
              </a:rPr>
              <a:t>(</a:t>
            </a:r>
            <a:r>
              <a:rPr lang="en-US" sz="1050" b="0">
                <a:cs typeface="Arial"/>
                <a:hlinkClick r:id="rId3"/>
              </a:rPr>
              <a:t>http://www.oerum.org/about/</a:t>
            </a:r>
            <a:r>
              <a:rPr lang="en-US" sz="1050" b="0">
                <a:cs typeface="Arial"/>
              </a:rPr>
              <a:t>)</a:t>
            </a:r>
          </a:p>
          <a:p>
            <a:r>
              <a:rPr lang="en-US" sz="1050" b="0">
                <a:cs typeface="Arial"/>
              </a:rPr>
              <a:t>(</a:t>
            </a:r>
            <a:r>
              <a:rPr lang="en-US" sz="1050" b="0">
                <a:cs typeface="Arial"/>
                <a:hlinkClick r:id="rId4"/>
              </a:rPr>
              <a:t>Link til arrangementet på intra.kp.dk</a:t>
            </a:r>
            <a:r>
              <a:rPr lang="en-US" sz="1050" b="0">
                <a:cs typeface="Arial"/>
              </a:rPr>
              <a:t>)</a:t>
            </a:r>
            <a:endParaRPr lang="en-US" sz="1050" b="0"/>
          </a:p>
        </p:txBody>
      </p:sp>
      <p:pic>
        <p:nvPicPr>
          <p:cNvPr id="5" name="Picture 4">
            <a:extLst>
              <a:ext uri="{FF2B5EF4-FFF2-40B4-BE49-F238E27FC236}">
                <a16:creationId xmlns:a16="http://schemas.microsoft.com/office/drawing/2014/main" id="{62937C42-1553-4C8D-9AC9-42BCE8BC5874}"/>
              </a:ext>
            </a:extLst>
          </p:cNvPr>
          <p:cNvPicPr>
            <a:picLocks noChangeAspect="1"/>
          </p:cNvPicPr>
          <p:nvPr/>
        </p:nvPicPr>
        <p:blipFill>
          <a:blip r:embed="rId5"/>
          <a:stretch>
            <a:fillRect/>
          </a:stretch>
        </p:blipFill>
        <p:spPr>
          <a:xfrm>
            <a:off x="4786545" y="-15994"/>
            <a:ext cx="4375132" cy="5216036"/>
          </a:xfrm>
          <a:prstGeom prst="rect">
            <a:avLst/>
          </a:prstGeom>
        </p:spPr>
      </p:pic>
      <p:sp>
        <p:nvSpPr>
          <p:cNvPr id="6" name="TextBox 5">
            <a:extLst>
              <a:ext uri="{FF2B5EF4-FFF2-40B4-BE49-F238E27FC236}">
                <a16:creationId xmlns:a16="http://schemas.microsoft.com/office/drawing/2014/main" id="{5BA744A9-7E28-A72F-2AFB-D68E383C61FA}"/>
              </a:ext>
            </a:extLst>
          </p:cNvPr>
          <p:cNvSpPr txBox="1"/>
          <p:nvPr/>
        </p:nvSpPr>
        <p:spPr>
          <a:xfrm rot="-2220000">
            <a:off x="-610837" y="33918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err="1">
                <a:solidFill>
                  <a:srgbClr val="FF0000"/>
                </a:solidFill>
                <a:cs typeface="Arial"/>
              </a:rPr>
              <a:t>Udstillingen</a:t>
            </a:r>
          </a:p>
        </p:txBody>
      </p:sp>
    </p:spTree>
    <p:extLst>
      <p:ext uri="{BB962C8B-B14F-4D97-AF65-F5344CB8AC3E}">
        <p14:creationId xmlns:p14="http://schemas.microsoft.com/office/powerpoint/2010/main" val="384463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drawn face on his hand&#10;&#10;AI-generated content may be incorrect.">
            <a:extLst>
              <a:ext uri="{FF2B5EF4-FFF2-40B4-BE49-F238E27FC236}">
                <a16:creationId xmlns:a16="http://schemas.microsoft.com/office/drawing/2014/main" id="{6FCFE8FF-4116-10BC-D733-05E0A403CFB0}"/>
              </a:ext>
            </a:extLst>
          </p:cNvPr>
          <p:cNvPicPr>
            <a:picLocks noChangeAspect="1"/>
          </p:cNvPicPr>
          <p:nvPr/>
        </p:nvPicPr>
        <p:blipFill>
          <a:blip r:embed="rId2">
            <a:alphaModFix amt="23000"/>
          </a:blip>
          <a:srcRect t="40972" r="20514" b="21725"/>
          <a:stretch/>
        </p:blipFill>
        <p:spPr>
          <a:xfrm>
            <a:off x="-1698" y="-1586"/>
            <a:ext cx="9187451" cy="5152466"/>
          </a:xfrm>
          <a:prstGeom prst="rect">
            <a:avLst/>
          </a:prstGeom>
        </p:spPr>
      </p:pic>
      <p:sp>
        <p:nvSpPr>
          <p:cNvPr id="2" name="Title 1">
            <a:extLst>
              <a:ext uri="{FF2B5EF4-FFF2-40B4-BE49-F238E27FC236}">
                <a16:creationId xmlns:a16="http://schemas.microsoft.com/office/drawing/2014/main" id="{731916E5-0A7E-5904-9E77-1B0C159377E1}"/>
              </a:ext>
            </a:extLst>
          </p:cNvPr>
          <p:cNvSpPr>
            <a:spLocks noGrp="1"/>
          </p:cNvSpPr>
          <p:nvPr>
            <p:ph type="ctrTitle"/>
          </p:nvPr>
        </p:nvSpPr>
        <p:spPr/>
        <p:txBody>
          <a:bodyPr/>
          <a:lstStyle/>
          <a:p>
            <a:r>
              <a:rPr lang="en-GB">
                <a:cs typeface="Arial"/>
              </a:rPr>
              <a:t>Intra</a:t>
            </a:r>
            <a:endParaRPr lang="en-GB"/>
          </a:p>
        </p:txBody>
      </p:sp>
      <p:sp>
        <p:nvSpPr>
          <p:cNvPr id="3" name="Subtitle 2">
            <a:extLst>
              <a:ext uri="{FF2B5EF4-FFF2-40B4-BE49-F238E27FC236}">
                <a16:creationId xmlns:a16="http://schemas.microsoft.com/office/drawing/2014/main" id="{0C3D3745-4718-A3C5-4F9F-7349C040234A}"/>
              </a:ext>
            </a:extLst>
          </p:cNvPr>
          <p:cNvSpPr>
            <a:spLocks noGrp="1"/>
          </p:cNvSpPr>
          <p:nvPr>
            <p:ph type="subTitle" idx="1"/>
          </p:nvPr>
        </p:nvSpPr>
        <p:spPr>
          <a:xfrm>
            <a:off x="761858" y="1679155"/>
            <a:ext cx="2638538" cy="594364"/>
          </a:xfrm>
        </p:spPr>
        <p:txBody>
          <a:bodyPr lIns="91440" tIns="45720" rIns="91440" bIns="45720" anchor="t">
            <a:noAutofit/>
          </a:bodyPr>
          <a:lstStyle/>
          <a:p>
            <a:r>
              <a:rPr lang="en-GB" sz="2000" b="0">
                <a:ea typeface="+mn-lt"/>
                <a:cs typeface="+mn-lt"/>
                <a:hlinkClick r:id="rId3"/>
              </a:rPr>
              <a:t>kp.dk/arrangementer/prompt-me-up/</a:t>
            </a:r>
            <a:endParaRPr lang="en-GB" sz="2000"/>
          </a:p>
          <a:p>
            <a:endParaRPr lang="en-GB" sz="2000"/>
          </a:p>
          <a:p>
            <a:endParaRPr lang="en-GB" sz="2000"/>
          </a:p>
          <a:p>
            <a:endParaRPr lang="en-GB" sz="2000"/>
          </a:p>
          <a:p>
            <a:endParaRPr lang="en-GB" sz="2000"/>
          </a:p>
          <a:p>
            <a:r>
              <a:rPr lang="en-GB" sz="2000" err="1">
                <a:cs typeface="Arial"/>
              </a:rPr>
              <a:t>Både</a:t>
            </a:r>
            <a:r>
              <a:rPr lang="en-GB" sz="2000">
                <a:cs typeface="Arial"/>
              </a:rPr>
              <a:t> interne </a:t>
            </a:r>
            <a:r>
              <a:rPr lang="en-GB" sz="2000" err="1">
                <a:cs typeface="Arial"/>
              </a:rPr>
              <a:t>og</a:t>
            </a:r>
            <a:r>
              <a:rPr lang="en-GB" sz="2000">
                <a:cs typeface="Arial"/>
              </a:rPr>
              <a:t> </a:t>
            </a:r>
            <a:r>
              <a:rPr lang="en-GB" sz="2000" err="1">
                <a:cs typeface="Arial"/>
              </a:rPr>
              <a:t>eksterne</a:t>
            </a:r>
            <a:r>
              <a:rPr lang="en-GB" sz="2000">
                <a:cs typeface="Arial"/>
              </a:rPr>
              <a:t> er velkomne.</a:t>
            </a:r>
            <a:endParaRPr lang="en-GB" sz="2000"/>
          </a:p>
        </p:txBody>
      </p:sp>
      <p:pic>
        <p:nvPicPr>
          <p:cNvPr id="4" name="Picture 3" descr="A screenshot of a computer&#10;&#10;AI-generated content may be incorrect.">
            <a:extLst>
              <a:ext uri="{FF2B5EF4-FFF2-40B4-BE49-F238E27FC236}">
                <a16:creationId xmlns:a16="http://schemas.microsoft.com/office/drawing/2014/main" id="{C24E01BB-9C3E-B95B-F76A-D5FC23A72C0F}"/>
              </a:ext>
            </a:extLst>
          </p:cNvPr>
          <p:cNvPicPr>
            <a:picLocks noChangeAspect="1"/>
          </p:cNvPicPr>
          <p:nvPr/>
        </p:nvPicPr>
        <p:blipFill>
          <a:blip r:embed="rId4"/>
          <a:stretch>
            <a:fillRect/>
          </a:stretch>
        </p:blipFill>
        <p:spPr>
          <a:xfrm>
            <a:off x="3806762" y="91773"/>
            <a:ext cx="5130508" cy="4964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00D27A-DD66-65CC-8709-92E09DE25A03}"/>
              </a:ext>
            </a:extLst>
          </p:cNvPr>
          <p:cNvSpPr txBox="1"/>
          <p:nvPr/>
        </p:nvSpPr>
        <p:spPr>
          <a:xfrm rot="-2220000">
            <a:off x="-807522" y="27239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Invitation</a:t>
            </a:r>
            <a:endParaRPr lang="en-US">
              <a:solidFill>
                <a:srgbClr val="FF0000"/>
              </a:solidFill>
              <a:cs typeface="Arial"/>
            </a:endParaRPr>
          </a:p>
        </p:txBody>
      </p:sp>
    </p:spTree>
    <p:extLst>
      <p:ext uri="{BB962C8B-B14F-4D97-AF65-F5344CB8AC3E}">
        <p14:creationId xmlns:p14="http://schemas.microsoft.com/office/powerpoint/2010/main" val="236017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8BB9-7F46-A167-1F9B-52CF6CED2750}"/>
              </a:ext>
            </a:extLst>
          </p:cNvPr>
          <p:cNvSpPr>
            <a:spLocks noGrp="1"/>
          </p:cNvSpPr>
          <p:nvPr>
            <p:ph type="ctrTitle"/>
          </p:nvPr>
        </p:nvSpPr>
        <p:spPr>
          <a:xfrm>
            <a:off x="765605" y="1131590"/>
            <a:ext cx="3086316" cy="2808312"/>
          </a:xfrm>
        </p:spPr>
        <p:txBody>
          <a:bodyPr/>
          <a:lstStyle/>
          <a:p>
            <a:r>
              <a:rPr lang="en-US" err="1"/>
              <a:t>Værket</a:t>
            </a:r>
            <a:r>
              <a:rPr lang="en-US"/>
              <a:t> </a:t>
            </a:r>
            <a:r>
              <a:rPr lang="en-US" err="1"/>
              <a:t>kunne</a:t>
            </a:r>
            <a:r>
              <a:rPr lang="en-US"/>
              <a:t> se </a:t>
            </a:r>
            <a:r>
              <a:rPr lang="en-US" err="1"/>
              <a:t>sådan</a:t>
            </a:r>
            <a:r>
              <a:rPr lang="en-US"/>
              <a:t> her </a:t>
            </a:r>
            <a:r>
              <a:rPr lang="en-US" err="1"/>
              <a:t>ud</a:t>
            </a:r>
            <a:r>
              <a:rPr lang="en-US"/>
              <a:t>.</a:t>
            </a:r>
            <a:br>
              <a:rPr lang="en-US"/>
            </a:br>
            <a:r>
              <a:rPr lang="en-US" sz="1600"/>
              <a:t>(</a:t>
            </a:r>
            <a:r>
              <a:rPr lang="en-US" sz="1600" err="1"/>
              <a:t>Eksemplet</a:t>
            </a:r>
            <a:r>
              <a:rPr lang="en-US" sz="1600"/>
              <a:t> vender vi </a:t>
            </a:r>
            <a:r>
              <a:rPr lang="en-US" sz="1600" err="1"/>
              <a:t>tilbage</a:t>
            </a:r>
            <a:r>
              <a:rPr lang="en-US" sz="1600"/>
              <a:t> </a:t>
            </a:r>
            <a:r>
              <a:rPr lang="en-US" sz="1600" err="1"/>
              <a:t>til</a:t>
            </a:r>
            <a:r>
              <a:rPr lang="en-US" sz="1600"/>
              <a:t>)</a:t>
            </a:r>
            <a:endParaRPr lang="en-US"/>
          </a:p>
        </p:txBody>
      </p:sp>
      <p:pic>
        <p:nvPicPr>
          <p:cNvPr id="4" name="Picture 3">
            <a:extLst>
              <a:ext uri="{FF2B5EF4-FFF2-40B4-BE49-F238E27FC236}">
                <a16:creationId xmlns:a16="http://schemas.microsoft.com/office/drawing/2014/main" id="{DB4AA7E8-DB6B-59EC-8014-4876A1E0666C}"/>
              </a:ext>
            </a:extLst>
          </p:cNvPr>
          <p:cNvPicPr>
            <a:picLocks noChangeAspect="1"/>
          </p:cNvPicPr>
          <p:nvPr/>
        </p:nvPicPr>
        <p:blipFill>
          <a:blip r:embed="rId2"/>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EFDD815-F2B3-BBEC-EC04-66B33C701E02}"/>
              </a:ext>
            </a:extLst>
          </p:cNvPr>
          <p:cNvSpPr txBox="1"/>
          <p:nvPr/>
        </p:nvSpPr>
        <p:spPr>
          <a:xfrm rot="-2220000">
            <a:off x="-607126" y="27807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Eksempel</a:t>
            </a:r>
          </a:p>
          <a:p>
            <a:pPr algn="ctr"/>
            <a:r>
              <a:rPr lang="en-GB" sz="2000" err="1">
                <a:solidFill>
                  <a:srgbClr val="FF0000"/>
                </a:solidFill>
                <a:cs typeface="Arial"/>
              </a:rPr>
              <a:t>på</a:t>
            </a:r>
            <a:r>
              <a:rPr lang="en-GB" sz="2000">
                <a:solidFill>
                  <a:srgbClr val="FF0000"/>
                </a:solidFill>
                <a:cs typeface="Arial"/>
              </a:rPr>
              <a:t> </a:t>
            </a:r>
            <a:r>
              <a:rPr lang="en-GB" sz="2000" err="1">
                <a:solidFill>
                  <a:srgbClr val="FF0000"/>
                </a:solidFill>
                <a:cs typeface="Arial"/>
              </a:rPr>
              <a:t>jeres</a:t>
            </a:r>
            <a:r>
              <a:rPr lang="en-GB" sz="2000">
                <a:solidFill>
                  <a:srgbClr val="FF0000"/>
                </a:solidFill>
                <a:cs typeface="Arial"/>
              </a:rPr>
              <a:t> </a:t>
            </a:r>
            <a:r>
              <a:rPr lang="en-GB" sz="2000" err="1">
                <a:solidFill>
                  <a:srgbClr val="FF0000"/>
                </a:solidFill>
                <a:cs typeface="Arial"/>
              </a:rPr>
              <a:t>værk</a:t>
            </a:r>
          </a:p>
        </p:txBody>
      </p:sp>
    </p:spTree>
    <p:extLst>
      <p:ext uri="{BB962C8B-B14F-4D97-AF65-F5344CB8AC3E}">
        <p14:creationId xmlns:p14="http://schemas.microsoft.com/office/powerpoint/2010/main" val="3390529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85584988892554"/>
</p:tagLst>
</file>

<file path=ppt/tags/tag2.xml><?xml version="1.0" encoding="utf-8"?>
<p:tagLst xmlns:a="http://schemas.openxmlformats.org/drawingml/2006/main" xmlns:r="http://schemas.openxmlformats.org/officeDocument/2006/relationships" xmlns:p="http://schemas.openxmlformats.org/presentationml/2006/main">
  <p:tag name="TEMPLAFYSLIDEID" val="637085584988892555"/>
</p:tagLst>
</file>

<file path=ppt/tags/tag3.xml><?xml version="1.0" encoding="utf-8"?>
<p:tagLst xmlns:a="http://schemas.openxmlformats.org/drawingml/2006/main" xmlns:r="http://schemas.openxmlformats.org/officeDocument/2006/relationships" xmlns:p="http://schemas.openxmlformats.org/presentationml/2006/main">
  <p:tag name="TEMPLAFYSLIDEID" val="637727526650223551"/>
</p:tagLst>
</file>

<file path=ppt/tags/tag4.xml><?xml version="1.0" encoding="utf-8"?>
<p:tagLst xmlns:a="http://schemas.openxmlformats.org/drawingml/2006/main" xmlns:r="http://schemas.openxmlformats.org/officeDocument/2006/relationships" xmlns:p="http://schemas.openxmlformats.org/presentationml/2006/main">
  <p:tag name="TEMPLAFYSLIDEID" val="637085584988892557"/>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1_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b="1" noProof="0" dirty="0">
            <a:solidFill>
              <a:schemeClr val="bg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7831987579304307","enableDocumentContentUpdater":false,"version":"2.0"}]]></TemplafySlideTemplateConfiguration>
</file>

<file path=customXml/itemProps1.xml><?xml version="1.0" encoding="utf-8"?>
<ds:datastoreItem xmlns:ds="http://schemas.openxmlformats.org/officeDocument/2006/customXml" ds:itemID="{10A078C7-9C50-4352-A4ED-A1BF81DBE11D}">
  <ds:schemaRefs/>
</ds:datastoreItem>
</file>

<file path=customXml/itemProps2.xml><?xml version="1.0" encoding="utf-8"?>
<ds:datastoreItem xmlns:ds="http://schemas.openxmlformats.org/officeDocument/2006/customXml" ds:itemID="{4833625E-5295-45C8-BD47-F2ED49BA60AC}">
  <ds:schemaRefs/>
</ds:datastoreItem>
</file>

<file path=docProps/app.xml><?xml version="1.0" encoding="utf-8"?>
<Properties xmlns="http://schemas.openxmlformats.org/officeDocument/2006/extended-properties" xmlns:vt="http://schemas.openxmlformats.org/officeDocument/2006/docPropsVTypes">
  <TotalTime>0</TotalTime>
  <Words>2684</Words>
  <Application>Microsoft Macintosh PowerPoint</Application>
  <PresentationFormat>On-screen Show (16:9)</PresentationFormat>
  <Paragraphs>264</Paragraphs>
  <Slides>36</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-apple-system</vt:lpstr>
      <vt:lpstr>Aptos</vt:lpstr>
      <vt:lpstr>Arial</vt:lpstr>
      <vt:lpstr>Arial Bold</vt:lpstr>
      <vt:lpstr>Calibri</vt:lpstr>
      <vt:lpstr>Georgia</vt:lpstr>
      <vt:lpstr>No5 Demibold</vt:lpstr>
      <vt:lpstr>Primo Serif Headline</vt:lpstr>
      <vt:lpstr>Wingdings</vt:lpstr>
      <vt:lpstr>Københavns Professionshøjskole</vt:lpstr>
      <vt:lpstr>1_Københavns Professionshøjskole</vt:lpstr>
      <vt:lpstr>PowerPoint Presentation</vt:lpstr>
      <vt:lpstr>PowerPoint Presentation</vt:lpstr>
      <vt:lpstr>PowerPoint Presentation</vt:lpstr>
      <vt:lpstr>Jer?</vt:lpstr>
      <vt:lpstr>Forberedelse</vt:lpstr>
      <vt:lpstr>”Prompt me up” </vt:lpstr>
      <vt:lpstr>Udstilling af små værker i uge 8</vt:lpstr>
      <vt:lpstr>Intra</vt:lpstr>
      <vt:lpstr>Værket kunne se sådan her ud. (Eksemplet vender vi tilbage til)</vt:lpstr>
      <vt:lpstr>Planen for i dag</vt:lpstr>
      <vt:lpstr>Spekulativt design</vt:lpstr>
      <vt:lpstr>Ejsing-Duun    </vt:lpstr>
      <vt:lpstr>PowerPoint Presentation</vt:lpstr>
      <vt:lpstr>PowerPoint Presentation</vt:lpstr>
      <vt:lpstr>PowerPoint Presentation</vt:lpstr>
      <vt:lpstr>PowerPoint Presentation</vt:lpstr>
      <vt:lpstr>Ejsing-Duun    </vt:lpstr>
      <vt:lpstr>ON-Fire</vt:lpstr>
      <vt:lpstr>The Caring Machine Se filmen af Cecilie Waagner Falkenstrøm</vt:lpstr>
      <vt:lpstr>Dialog om filmen “The caring machine”</vt:lpstr>
      <vt:lpstr>Utopi vs dystopi Cooperative learning</vt:lpstr>
      <vt:lpstr>Gruppedeling Undersøgelse af fremtider med AI</vt:lpstr>
      <vt:lpstr>Udvid jeres forestilling med AI Undersøg mulige fremtider med AI – brug fantasi og sci-fi</vt:lpstr>
      <vt:lpstr>tre af Kristoffer Ørums 18 benspænd </vt:lpstr>
      <vt:lpstr>Skab konkret situation Find forskellige situationer der kan sætte jeres forestilling om fremtiden lidt på spidsen. Vælg en situation som kan ende med et konkret billede som kan få andre til at undre sig eller tænke med på jeres forestilling – ligesom idéen i “The caring machine”.</vt:lpstr>
      <vt:lpstr>Realisering</vt:lpstr>
      <vt:lpstr>Realisering fra tanke til værk Om lidt skal I omsætte jeres situation til et billede.</vt:lpstr>
      <vt:lpstr>Eksempel på værk</vt:lpstr>
      <vt:lpstr>Designprocessen Design i iterationer</vt:lpstr>
      <vt:lpstr>Skabelse af AI-billeder Lav et A3 til print med jeres samlede værk</vt:lpstr>
      <vt:lpstr>Afrundning</vt:lpstr>
      <vt:lpstr>Udstilling af små værker i uge 8</vt:lpstr>
      <vt:lpstr>PowerPoint Presentation</vt:lpstr>
      <vt:lpstr>PowerPoint Presentation</vt:lpstr>
      <vt:lpstr>Sidste aftaler i hus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Københavns Professionshøjskole</dc:creator>
  <cp:lastModifiedBy>red.</cp:lastModifiedBy>
  <cp:revision>46</cp:revision>
  <dcterms:modified xsi:type="dcterms:W3CDTF">2025-02-05T22:01:39Z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2020-07-01T11:37:31.4570462Z</vt:lpwstr>
  </property>
  <property fmtid="{D5CDD505-2E9C-101B-9397-08002B2CF9AE}" pid="3" name="CustomerId">
    <vt:lpwstr>kph</vt:lpwstr>
  </property>
  <property fmtid="{D5CDD505-2E9C-101B-9397-08002B2CF9AE}" pid="4" name="TemplateId">
    <vt:lpwstr>637079423311687069</vt:lpwstr>
  </property>
  <property fmtid="{D5CDD505-2E9C-101B-9397-08002B2CF9AE}" pid="5" name="UserProfileId">
    <vt:lpwstr>637195267813969787</vt:lpwstr>
  </property>
</Properties>
</file>